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70" r:id="rId4"/>
    <p:sldId id="2007577221" r:id="rId5"/>
    <p:sldId id="2007577219" r:id="rId6"/>
    <p:sldId id="568" r:id="rId7"/>
    <p:sldId id="2007577218" r:id="rId8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7C0B74-FAA7-464B-B670-E88AB6680C17}" v="366" dt="2024-01-17T21:40:06.9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8" autoAdjust="0"/>
    <p:restoredTop sz="85987" autoAdjust="0"/>
  </p:normalViewPr>
  <p:slideViewPr>
    <p:cSldViewPr snapToGrid="0" showGuides="1">
      <p:cViewPr varScale="1">
        <p:scale>
          <a:sx n="66" d="100"/>
          <a:sy n="66" d="100"/>
        </p:scale>
        <p:origin x="5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6781D022-0BEA-4B99-9061-0D5F6B6A67D4}" type="datetimeFigureOut">
              <a:rPr lang="zh-CN" altLang="en-US" smtClean="0"/>
              <a:t>2024/1/18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495B0F1E-586D-4846-8464-2F13615D8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3332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B0F1E-586D-4846-8464-2F13615D8E9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095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EC0A4D-5EDD-4CFC-A2C1-41ADF746E66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814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2FC3FB8C-C50E-0BC9-ACF3-D81B3005E125}"/>
              </a:ext>
            </a:extLst>
          </p:cNvPr>
          <p:cNvSpPr/>
          <p:nvPr userDrawn="1"/>
        </p:nvSpPr>
        <p:spPr>
          <a:xfrm>
            <a:off x="0" y="4198050"/>
            <a:ext cx="12192000" cy="2659951"/>
          </a:xfrm>
          <a:custGeom>
            <a:avLst/>
            <a:gdLst>
              <a:gd name="connsiteX0" fmla="*/ 11732898 w 12192000"/>
              <a:gd name="connsiteY0" fmla="*/ 132 h 2659951"/>
              <a:gd name="connsiteX1" fmla="*/ 12145546 w 12192000"/>
              <a:gd name="connsiteY1" fmla="*/ 22270 h 2659951"/>
              <a:gd name="connsiteX2" fmla="*/ 12192000 w 12192000"/>
              <a:gd name="connsiteY2" fmla="*/ 26079 h 2659951"/>
              <a:gd name="connsiteX3" fmla="*/ 12192000 w 12192000"/>
              <a:gd name="connsiteY3" fmla="*/ 2659951 h 2659951"/>
              <a:gd name="connsiteX4" fmla="*/ 0 w 12192000"/>
              <a:gd name="connsiteY4" fmla="*/ 2659951 h 2659951"/>
              <a:gd name="connsiteX5" fmla="*/ 0 w 12192000"/>
              <a:gd name="connsiteY5" fmla="*/ 353485 h 2659951"/>
              <a:gd name="connsiteX6" fmla="*/ 49761 w 12192000"/>
              <a:gd name="connsiteY6" fmla="*/ 327079 h 2659951"/>
              <a:gd name="connsiteX7" fmla="*/ 790139 w 12192000"/>
              <a:gd name="connsiteY7" fmla="*/ 126301 h 2659951"/>
              <a:gd name="connsiteX8" fmla="*/ 4172534 w 12192000"/>
              <a:gd name="connsiteY8" fmla="*/ 831151 h 2659951"/>
              <a:gd name="connsiteX9" fmla="*/ 6445724 w 12192000"/>
              <a:gd name="connsiteY9" fmla="*/ 1421701 h 2659951"/>
              <a:gd name="connsiteX10" fmla="*/ 8695652 w 12192000"/>
              <a:gd name="connsiteY10" fmla="*/ 869251 h 2659951"/>
              <a:gd name="connsiteX11" fmla="*/ 11012472 w 12192000"/>
              <a:gd name="connsiteY11" fmla="*/ 69151 h 2659951"/>
              <a:gd name="connsiteX12" fmla="*/ 11732898 w 12192000"/>
              <a:gd name="connsiteY12" fmla="*/ 132 h 265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2659951">
                <a:moveTo>
                  <a:pt x="11732898" y="132"/>
                </a:moveTo>
                <a:cubicBezTo>
                  <a:pt x="11912944" y="-1480"/>
                  <a:pt x="12041694" y="12100"/>
                  <a:pt x="12145546" y="22270"/>
                </a:cubicBezTo>
                <a:lnTo>
                  <a:pt x="12192000" y="26079"/>
                </a:lnTo>
                <a:lnTo>
                  <a:pt x="12192000" y="2659951"/>
                </a:lnTo>
                <a:lnTo>
                  <a:pt x="0" y="2659951"/>
                </a:lnTo>
                <a:lnTo>
                  <a:pt x="0" y="353485"/>
                </a:lnTo>
                <a:lnTo>
                  <a:pt x="49761" y="327079"/>
                </a:lnTo>
                <a:cubicBezTo>
                  <a:pt x="251302" y="234425"/>
                  <a:pt x="494232" y="164401"/>
                  <a:pt x="790139" y="126301"/>
                </a:cubicBezTo>
                <a:cubicBezTo>
                  <a:pt x="2368308" y="-76899"/>
                  <a:pt x="3229937" y="615251"/>
                  <a:pt x="4172534" y="831151"/>
                </a:cubicBezTo>
                <a:cubicBezTo>
                  <a:pt x="5115131" y="1047051"/>
                  <a:pt x="5691872" y="1415351"/>
                  <a:pt x="6445724" y="1421701"/>
                </a:cubicBezTo>
                <a:cubicBezTo>
                  <a:pt x="7199577" y="1428051"/>
                  <a:pt x="7915477" y="1285176"/>
                  <a:pt x="8695652" y="869251"/>
                </a:cubicBezTo>
                <a:cubicBezTo>
                  <a:pt x="9475827" y="453326"/>
                  <a:pt x="10023554" y="231076"/>
                  <a:pt x="11012472" y="69151"/>
                </a:cubicBezTo>
                <a:cubicBezTo>
                  <a:pt x="11321509" y="18550"/>
                  <a:pt x="11552852" y="1745"/>
                  <a:pt x="11732898" y="13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8D73C7C-E198-5660-05C6-B996374F3B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8" t="20278" b="16111"/>
          <a:stretch>
            <a:fillRect/>
          </a:stretch>
        </p:blipFill>
        <p:spPr>
          <a:xfrm>
            <a:off x="-1" y="1296048"/>
            <a:ext cx="6239612" cy="567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27016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D569E3-68DA-DC86-8DFF-A53968BB1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0A8344-0FD6-8017-A66A-BB90555CC1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vert"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5pPr>
          </a:lstStyle>
          <a:p>
            <a:pPr lvl="0"/>
            <a:r>
              <a:rPr lang="en-US" altLang="en-US"/>
              <a:t>Click here to edit master text styles</a:t>
            </a:r>
          </a:p>
          <a:p>
            <a:pPr lvl="1"/>
            <a:r>
              <a:rPr lang="en-US" altLang="en-US"/>
              <a:t>Secondary</a:t>
            </a:r>
          </a:p>
          <a:p>
            <a:pPr lvl="2"/>
            <a:r>
              <a:rPr lang="en-US" altLang="en-US"/>
              <a:t>Level three</a:t>
            </a:r>
          </a:p>
          <a:p>
            <a:pPr lvl="3"/>
            <a:r>
              <a:rPr lang="en-US" altLang="en-US"/>
              <a:t>Level 4</a:t>
            </a:r>
          </a:p>
          <a:p>
            <a:pPr lvl="4"/>
            <a:r>
              <a:rPr lang="en-US" altLang="en-US"/>
              <a:t>Fifth grade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ABBBB-9CEF-A821-AA83-C366A08151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66D61FAE-B1B9-46CD-BF91-63099C570191}" type="datetimeFigureOut">
              <a:rPr lang="en-US" altLang="en-US" sz="1700" smtClean="0"/>
              <a:t>1/18/2024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5B308-807F-C074-0D8E-49525F0B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6C761B-B2F9-404C-CB7C-E75765C9F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20000"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92CEB9CA-DCB5-46ED-9942-5A0D1727568F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2425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EDD9365-715E-02C8-9B6D-DCAF2D0324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vert"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C57C28-33F9-2D66-F699-25429C7F8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vert"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5pPr>
          </a:lstStyle>
          <a:p>
            <a:pPr lvl="0"/>
            <a:r>
              <a:rPr lang="en-US" altLang="en-US"/>
              <a:t>Click here to edit master</a:t>
            </a:r>
          </a:p>
          <a:p>
            <a:pPr lvl="1"/>
            <a:r>
              <a:rPr lang="en-US" altLang="en-US"/>
              <a:t>Secondary</a:t>
            </a:r>
          </a:p>
          <a:p>
            <a:pPr lvl="2"/>
            <a:r>
              <a:rPr lang="en-US" altLang="en-US"/>
              <a:t>Level three</a:t>
            </a:r>
          </a:p>
          <a:p>
            <a:pPr lvl="3"/>
            <a:r>
              <a:rPr lang="en-US" altLang="en-US"/>
              <a:t>Level 4</a:t>
            </a:r>
          </a:p>
          <a:p>
            <a:pPr lvl="4"/>
            <a:r>
              <a:rPr lang="en-US" altLang="en-US"/>
              <a:t>Fifth grade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2A4B20-16EF-5094-34BB-FED688AABE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66D61FAE-B1B9-46CD-BF91-63099C570191}" type="datetimeFigureOut">
              <a:rPr lang="en-US" altLang="en-US" sz="1700" smtClean="0"/>
              <a:t>1/18/2024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F1B8B4-CC25-519C-70AC-259387065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AF087-E545-8D66-C995-5A496EB6A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20000"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92CEB9CA-DCB5-46ED-9942-5A0D1727568F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095307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803276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BC6D877C-B1D4-2950-40C4-71741F144E40}"/>
              </a:ext>
            </a:extLst>
          </p:cNvPr>
          <p:cNvSpPr/>
          <p:nvPr userDrawn="1"/>
        </p:nvSpPr>
        <p:spPr>
          <a:xfrm>
            <a:off x="0" y="5406640"/>
            <a:ext cx="12192000" cy="1451361"/>
          </a:xfrm>
          <a:custGeom>
            <a:avLst/>
            <a:gdLst>
              <a:gd name="connsiteX0" fmla="*/ 11732898 w 12192000"/>
              <a:gd name="connsiteY0" fmla="*/ 132 h 2659951"/>
              <a:gd name="connsiteX1" fmla="*/ 12145546 w 12192000"/>
              <a:gd name="connsiteY1" fmla="*/ 22270 h 2659951"/>
              <a:gd name="connsiteX2" fmla="*/ 12192000 w 12192000"/>
              <a:gd name="connsiteY2" fmla="*/ 26079 h 2659951"/>
              <a:gd name="connsiteX3" fmla="*/ 12192000 w 12192000"/>
              <a:gd name="connsiteY3" fmla="*/ 2659951 h 2659951"/>
              <a:gd name="connsiteX4" fmla="*/ 0 w 12192000"/>
              <a:gd name="connsiteY4" fmla="*/ 2659951 h 2659951"/>
              <a:gd name="connsiteX5" fmla="*/ 0 w 12192000"/>
              <a:gd name="connsiteY5" fmla="*/ 353485 h 2659951"/>
              <a:gd name="connsiteX6" fmla="*/ 49761 w 12192000"/>
              <a:gd name="connsiteY6" fmla="*/ 327079 h 2659951"/>
              <a:gd name="connsiteX7" fmla="*/ 790139 w 12192000"/>
              <a:gd name="connsiteY7" fmla="*/ 126301 h 2659951"/>
              <a:gd name="connsiteX8" fmla="*/ 4172534 w 12192000"/>
              <a:gd name="connsiteY8" fmla="*/ 831151 h 2659951"/>
              <a:gd name="connsiteX9" fmla="*/ 6445724 w 12192000"/>
              <a:gd name="connsiteY9" fmla="*/ 1421701 h 2659951"/>
              <a:gd name="connsiteX10" fmla="*/ 8695652 w 12192000"/>
              <a:gd name="connsiteY10" fmla="*/ 869251 h 2659951"/>
              <a:gd name="connsiteX11" fmla="*/ 11012472 w 12192000"/>
              <a:gd name="connsiteY11" fmla="*/ 69151 h 2659951"/>
              <a:gd name="connsiteX12" fmla="*/ 11732898 w 12192000"/>
              <a:gd name="connsiteY12" fmla="*/ 132 h 265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2659951">
                <a:moveTo>
                  <a:pt x="11732898" y="132"/>
                </a:moveTo>
                <a:cubicBezTo>
                  <a:pt x="11912944" y="-1480"/>
                  <a:pt x="12041694" y="12100"/>
                  <a:pt x="12145546" y="22270"/>
                </a:cubicBezTo>
                <a:lnTo>
                  <a:pt x="12192000" y="26079"/>
                </a:lnTo>
                <a:lnTo>
                  <a:pt x="12192000" y="2659951"/>
                </a:lnTo>
                <a:lnTo>
                  <a:pt x="0" y="2659951"/>
                </a:lnTo>
                <a:lnTo>
                  <a:pt x="0" y="353485"/>
                </a:lnTo>
                <a:lnTo>
                  <a:pt x="49761" y="327079"/>
                </a:lnTo>
                <a:cubicBezTo>
                  <a:pt x="251302" y="234425"/>
                  <a:pt x="494232" y="164401"/>
                  <a:pt x="790139" y="126301"/>
                </a:cubicBezTo>
                <a:cubicBezTo>
                  <a:pt x="2368308" y="-76899"/>
                  <a:pt x="3229937" y="615251"/>
                  <a:pt x="4172534" y="831151"/>
                </a:cubicBezTo>
                <a:cubicBezTo>
                  <a:pt x="5115131" y="1047051"/>
                  <a:pt x="5691872" y="1415351"/>
                  <a:pt x="6445724" y="1421701"/>
                </a:cubicBezTo>
                <a:cubicBezTo>
                  <a:pt x="7199577" y="1428051"/>
                  <a:pt x="7915477" y="1285176"/>
                  <a:pt x="8695652" y="869251"/>
                </a:cubicBezTo>
                <a:cubicBezTo>
                  <a:pt x="9475827" y="453326"/>
                  <a:pt x="10023554" y="231076"/>
                  <a:pt x="11012472" y="69151"/>
                </a:cubicBezTo>
                <a:cubicBezTo>
                  <a:pt x="11321509" y="18550"/>
                  <a:pt x="11552852" y="1745"/>
                  <a:pt x="11732898" y="1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281053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24DE7347-8391-2A29-C4A3-CA48AAD587B6}"/>
              </a:ext>
            </a:extLst>
          </p:cNvPr>
          <p:cNvSpPr/>
          <p:nvPr userDrawn="1"/>
        </p:nvSpPr>
        <p:spPr>
          <a:xfrm flipH="1">
            <a:off x="0" y="4198050"/>
            <a:ext cx="12192000" cy="2659951"/>
          </a:xfrm>
          <a:custGeom>
            <a:avLst/>
            <a:gdLst>
              <a:gd name="connsiteX0" fmla="*/ 11732898 w 12192000"/>
              <a:gd name="connsiteY0" fmla="*/ 132 h 2659951"/>
              <a:gd name="connsiteX1" fmla="*/ 12145546 w 12192000"/>
              <a:gd name="connsiteY1" fmla="*/ 22270 h 2659951"/>
              <a:gd name="connsiteX2" fmla="*/ 12192000 w 12192000"/>
              <a:gd name="connsiteY2" fmla="*/ 26079 h 2659951"/>
              <a:gd name="connsiteX3" fmla="*/ 12192000 w 12192000"/>
              <a:gd name="connsiteY3" fmla="*/ 2659951 h 2659951"/>
              <a:gd name="connsiteX4" fmla="*/ 0 w 12192000"/>
              <a:gd name="connsiteY4" fmla="*/ 2659951 h 2659951"/>
              <a:gd name="connsiteX5" fmla="*/ 0 w 12192000"/>
              <a:gd name="connsiteY5" fmla="*/ 353485 h 2659951"/>
              <a:gd name="connsiteX6" fmla="*/ 49761 w 12192000"/>
              <a:gd name="connsiteY6" fmla="*/ 327079 h 2659951"/>
              <a:gd name="connsiteX7" fmla="*/ 790139 w 12192000"/>
              <a:gd name="connsiteY7" fmla="*/ 126301 h 2659951"/>
              <a:gd name="connsiteX8" fmla="*/ 4172534 w 12192000"/>
              <a:gd name="connsiteY8" fmla="*/ 831151 h 2659951"/>
              <a:gd name="connsiteX9" fmla="*/ 6445724 w 12192000"/>
              <a:gd name="connsiteY9" fmla="*/ 1421701 h 2659951"/>
              <a:gd name="connsiteX10" fmla="*/ 8695652 w 12192000"/>
              <a:gd name="connsiteY10" fmla="*/ 869251 h 2659951"/>
              <a:gd name="connsiteX11" fmla="*/ 11012472 w 12192000"/>
              <a:gd name="connsiteY11" fmla="*/ 69151 h 2659951"/>
              <a:gd name="connsiteX12" fmla="*/ 11732898 w 12192000"/>
              <a:gd name="connsiteY12" fmla="*/ 132 h 265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2659951">
                <a:moveTo>
                  <a:pt x="11732898" y="132"/>
                </a:moveTo>
                <a:cubicBezTo>
                  <a:pt x="11912944" y="-1480"/>
                  <a:pt x="12041694" y="12100"/>
                  <a:pt x="12145546" y="22270"/>
                </a:cubicBezTo>
                <a:lnTo>
                  <a:pt x="12192000" y="26079"/>
                </a:lnTo>
                <a:lnTo>
                  <a:pt x="12192000" y="2659951"/>
                </a:lnTo>
                <a:lnTo>
                  <a:pt x="0" y="2659951"/>
                </a:lnTo>
                <a:lnTo>
                  <a:pt x="0" y="353485"/>
                </a:lnTo>
                <a:lnTo>
                  <a:pt x="49761" y="327079"/>
                </a:lnTo>
                <a:cubicBezTo>
                  <a:pt x="251302" y="234425"/>
                  <a:pt x="494232" y="164401"/>
                  <a:pt x="790139" y="126301"/>
                </a:cubicBezTo>
                <a:cubicBezTo>
                  <a:pt x="2368308" y="-76899"/>
                  <a:pt x="3229937" y="615251"/>
                  <a:pt x="4172534" y="831151"/>
                </a:cubicBezTo>
                <a:cubicBezTo>
                  <a:pt x="5115131" y="1047051"/>
                  <a:pt x="5691872" y="1415351"/>
                  <a:pt x="6445724" y="1421701"/>
                </a:cubicBezTo>
                <a:cubicBezTo>
                  <a:pt x="7199577" y="1428051"/>
                  <a:pt x="7915477" y="1285176"/>
                  <a:pt x="8695652" y="869251"/>
                </a:cubicBezTo>
                <a:cubicBezTo>
                  <a:pt x="9475827" y="453326"/>
                  <a:pt x="10023554" y="231076"/>
                  <a:pt x="11012472" y="69151"/>
                </a:cubicBezTo>
                <a:cubicBezTo>
                  <a:pt x="11321509" y="18550"/>
                  <a:pt x="11552852" y="1745"/>
                  <a:pt x="11732898" y="1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021222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加号 7">
            <a:extLst>
              <a:ext uri="{FF2B5EF4-FFF2-40B4-BE49-F238E27FC236}">
                <a16:creationId xmlns:a16="http://schemas.microsoft.com/office/drawing/2014/main" id="{B980793B-2FAF-5AD2-2F4B-B09DDB48247D}"/>
              </a:ext>
            </a:extLst>
          </p:cNvPr>
          <p:cNvSpPr/>
          <p:nvPr userDrawn="1"/>
        </p:nvSpPr>
        <p:spPr>
          <a:xfrm>
            <a:off x="240168" y="172304"/>
            <a:ext cx="742096" cy="742096"/>
          </a:xfrm>
          <a:prstGeom prst="mathPlus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2060690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CCA2C3-4058-1764-ACA3-1BC1570A0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1D5826-BF24-4E2F-73C0-E7748015E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400" b="1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en-US"/>
              <a:t>Click here to edit master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53A8D0-46E3-086D-555E-E6B63C09A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5pPr>
          </a:lstStyle>
          <a:p>
            <a:pPr lvl="0"/>
            <a:r>
              <a:rPr lang="en-US" altLang="en-US"/>
              <a:t>Click here to edit master</a:t>
            </a:r>
          </a:p>
          <a:p>
            <a:pPr lvl="1"/>
            <a:r>
              <a:rPr lang="en-US" altLang="en-US"/>
              <a:t>Secondary</a:t>
            </a:r>
          </a:p>
          <a:p>
            <a:pPr lvl="2"/>
            <a:r>
              <a:rPr lang="en-US" altLang="en-US"/>
              <a:t>Level three</a:t>
            </a:r>
          </a:p>
          <a:p>
            <a:pPr lvl="3"/>
            <a:r>
              <a:rPr lang="en-US" altLang="en-US"/>
              <a:t>Level 4</a:t>
            </a:r>
          </a:p>
          <a:p>
            <a:pPr lvl="4"/>
            <a:r>
              <a:rPr lang="en-US" altLang="en-US"/>
              <a:t>Fifth grade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AF4661-F9D9-8F99-1CF8-56087E38E3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400" b="1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en-US"/>
              <a:t>Click here to edit master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C2D5EE5-C16A-C849-4D32-676D7379B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5pPr>
          </a:lstStyle>
          <a:p>
            <a:pPr lvl="0"/>
            <a:r>
              <a:rPr lang="en-US" altLang="en-US"/>
              <a:t>Click here to edit master</a:t>
            </a:r>
          </a:p>
          <a:p>
            <a:pPr lvl="1"/>
            <a:r>
              <a:rPr lang="en-US" altLang="en-US"/>
              <a:t>Secondary</a:t>
            </a:r>
          </a:p>
          <a:p>
            <a:pPr lvl="2"/>
            <a:r>
              <a:rPr lang="en-US" altLang="en-US"/>
              <a:t>Level three</a:t>
            </a:r>
          </a:p>
          <a:p>
            <a:pPr lvl="3"/>
            <a:r>
              <a:rPr lang="en-US" altLang="en-US"/>
              <a:t>Level 4</a:t>
            </a:r>
          </a:p>
          <a:p>
            <a:pPr lvl="4"/>
            <a:r>
              <a:rPr lang="en-US" altLang="en-US"/>
              <a:t>Fifth grade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5FD87B3-458B-7289-82A3-7A096B26D1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66D61FAE-B1B9-46CD-BF91-63099C570191}" type="datetimeFigureOut">
              <a:rPr lang="en-US" altLang="en-US" sz="1700" smtClean="0"/>
              <a:t>1/18/2024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01B91E4-87B4-9799-7150-410AFA3E5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C43971D-786D-9552-E96F-5FF8E2BF3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20000"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92CEB9CA-DCB5-46ED-9942-5A0D1727568F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846573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EAE20F-2595-D605-C441-B7ECE0C6C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F325C57-266E-70B7-BBC5-B2387434DE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66D61FAE-B1B9-46CD-BF91-63099C570191}" type="datetimeFigureOut">
              <a:rPr lang="en-US" altLang="en-US" sz="1700" smtClean="0"/>
              <a:t>1/18/2024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80CE80D-6907-FF2B-0444-0661ECE25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99C3CDC-7E6A-AA69-C4C2-37B459E72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20000"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92CEB9CA-DCB5-46ED-9942-5A0D1727568F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431202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4A04C92-9810-2288-F1DF-E3A467677C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66D61FAE-B1B9-46CD-BF91-63099C570191}" type="datetimeFigureOut">
              <a:rPr lang="en-US" altLang="en-US" sz="1700" smtClean="0"/>
              <a:t>1/18/2024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F45052D-7EC0-4044-6CFF-56C8EF6A9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F6EDDB-6DD0-98C4-1834-600F71C09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20000"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92CEB9CA-DCB5-46ED-9942-5A0D1727568F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91379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35A392-D4FD-9C02-2E4B-6FB51B2D5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r>
              <a:rPr lang="en-US" altLang="en-US" sz="3000"/>
              <a:t>Click here to edit master header styles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F7395E-830D-E422-78F5-08A915ABE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>
              <a:defRPr sz="28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2pPr>
            <a:lvl3pPr>
              <a:defRPr sz="24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3pPr>
            <a:lvl4pPr>
              <a:defRPr sz="20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4pPr>
            <a:lvl5pPr>
              <a:defRPr sz="20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en-US"/>
              <a:t>Click here to edit master</a:t>
            </a:r>
          </a:p>
          <a:p>
            <a:pPr lvl="1"/>
            <a:r>
              <a:rPr lang="en-US" altLang="en-US"/>
              <a:t>Secondary</a:t>
            </a:r>
          </a:p>
          <a:p>
            <a:pPr lvl="2"/>
            <a:r>
              <a:rPr lang="en-US" altLang="en-US"/>
              <a:t>Level three</a:t>
            </a:r>
          </a:p>
          <a:p>
            <a:pPr lvl="3"/>
            <a:r>
              <a:rPr lang="en-US" altLang="en-US"/>
              <a:t>Level 4</a:t>
            </a:r>
          </a:p>
          <a:p>
            <a:pPr lvl="4"/>
            <a:r>
              <a:rPr lang="en-US" altLang="en-US"/>
              <a:t>Fifth grade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3B2180-80F1-2663-3E36-A64F35DA3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en-US"/>
              <a:t>Click here to edit master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05B9FA-19D7-B625-7BFF-E63EEBD961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66D61FAE-B1B9-46CD-BF91-63099C570191}" type="datetimeFigureOut">
              <a:rPr lang="en-US" altLang="en-US" sz="1700" smtClean="0"/>
              <a:t>1/18/2024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D9A55C-4316-B2F9-A896-56078C7B4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EEE75E-3C07-33E4-B827-729A5946C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20000"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92CEB9CA-DCB5-46ED-9942-5A0D1727568F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49985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7C84B3-11B2-C156-CD4E-587E2367C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r>
              <a:rPr lang="en-US" altLang="en-US" sz="3000"/>
              <a:t>Click here to edit master header styles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1E756F9-B0C0-68AD-E699-691325B59B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0204BE9-3ABE-8DA7-2EB9-E62E0CBF4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en-US"/>
              <a:t>Click here to edit master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AA74FA-8C79-7D8E-E752-34BBDE41BE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66D61FAE-B1B9-46CD-BF91-63099C570191}" type="datetimeFigureOut">
              <a:rPr lang="en-US" altLang="en-US" sz="1700" smtClean="0"/>
              <a:t>1/18/2024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250F27-1D08-FA6A-CAB6-AB04AC47A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F03AAA-B9F1-9864-8813-D8030242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>
            <a:normAutofit lnSpcReduction="20000"/>
          </a:bodyPr>
          <a:lstStyle>
            <a:lvl1pPr>
              <a:defRPr>
                <a:latin typeface="思源黑体 CN Regular" panose="020B0500000000000000" pitchFamily="34" charset="-122"/>
                <a:ea typeface="思源黑体 CN Regular" panose="020B0500000000000000" pitchFamily="34" charset="-122"/>
              </a:defRPr>
            </a:lvl1pPr>
          </a:lstStyle>
          <a:p>
            <a:fld id="{92CEB9CA-DCB5-46ED-9942-5A0D1727568F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35134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649C369-129C-C801-021A-20C2D04E635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alphaModFix amt="2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92" b="5520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54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193BA19D-5002-298D-0184-4E2AB61A4D85}"/>
              </a:ext>
            </a:extLst>
          </p:cNvPr>
          <p:cNvSpPr txBox="1"/>
          <p:nvPr/>
        </p:nvSpPr>
        <p:spPr>
          <a:xfrm>
            <a:off x="6635683" y="2409034"/>
            <a:ext cx="4139409" cy="307777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dist">
              <a:defRPr/>
            </a:pP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anose="04020705040A02060702" pitchFamily="82" charset="0"/>
                <a:ea typeface="思源黑体 CN Regular" panose="020B0500000000000000" pitchFamily="34" charset="-122"/>
                <a:cs typeface="+mn-ea"/>
                <a:sym typeface="+mn-lt"/>
              </a:rPr>
              <a:t>Guiding Minds, Empowering  Lives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AB3C082-E172-B20C-0B6F-80F8AC6B7D2D}"/>
              </a:ext>
            </a:extLst>
          </p:cNvPr>
          <p:cNvSpPr txBox="1"/>
          <p:nvPr/>
        </p:nvSpPr>
        <p:spPr>
          <a:xfrm>
            <a:off x="4537814" y="1142619"/>
            <a:ext cx="6237278" cy="1313883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rmAutofit/>
          </a:bodyPr>
          <a:lstStyle/>
          <a:p>
            <a:pPr algn="r"/>
            <a:r>
              <a:rPr lang="en-US" altLang="en-US" sz="7200" b="1" u="sng" dirty="0" err="1">
                <a:gradFill flip="none" rotWithShape="1">
                  <a:gsLst>
                    <a:gs pos="46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Bold"/>
                <a:ea typeface="思源黑体 CN Bold" panose="020B0800000000000000" pitchFamily="34" charset="-122"/>
              </a:rPr>
              <a:t>MentoBliss</a:t>
            </a:r>
            <a:endParaRPr lang="en-US" altLang="en-US" sz="7200" b="1" u="sng" dirty="0">
              <a:gradFill flip="none" rotWithShape="1">
                <a:gsLst>
                  <a:gs pos="4600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Bold"/>
              <a:ea typeface="思源黑体 CN Bold" panose="020B0800000000000000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BFE180D-7D98-A931-20AB-161FFA8D3989}"/>
              </a:ext>
            </a:extLst>
          </p:cNvPr>
          <p:cNvSpPr txBox="1"/>
          <p:nvPr/>
        </p:nvSpPr>
        <p:spPr>
          <a:xfrm>
            <a:off x="7796665" y="4192539"/>
            <a:ext cx="3707027" cy="825764"/>
          </a:xfrm>
          <a:prstGeom prst="roundRect">
            <a:avLst>
              <a:gd name="adj" fmla="val 47308"/>
            </a:avLst>
          </a:pr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  <a:effectLst/>
        </p:spPr>
        <p:txBody>
          <a:bodyPr wrap="square" lIns="99670" tIns="49835" rIns="99670" bIns="49835" rtlCol="0" anchor="t">
            <a:normAutofit/>
          </a:bodyPr>
          <a:lstStyle/>
          <a:p>
            <a:pPr algn="ctr"/>
            <a:r>
              <a:rPr lang="en-US" altLang="zh-CN" sz="1526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Mental Stress Detection</a:t>
            </a:r>
          </a:p>
          <a:p>
            <a:pPr algn="ctr"/>
            <a:r>
              <a:rPr lang="en-US" altLang="zh-CN" sz="1526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 and Care</a:t>
            </a:r>
            <a:endParaRPr lang="zh-CN" altLang="en-US" sz="1526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7143447-75CD-D148-5581-34AEFEDAC3A7}"/>
              </a:ext>
            </a:extLst>
          </p:cNvPr>
          <p:cNvSpPr/>
          <p:nvPr/>
        </p:nvSpPr>
        <p:spPr>
          <a:xfrm>
            <a:off x="6881539" y="4686402"/>
            <a:ext cx="547968" cy="54796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3" name="加号 22">
            <a:extLst>
              <a:ext uri="{FF2B5EF4-FFF2-40B4-BE49-F238E27FC236}">
                <a16:creationId xmlns:a16="http://schemas.microsoft.com/office/drawing/2014/main" id="{4EE6F352-F0AB-D542-9B2A-AA8C086ECDE9}"/>
              </a:ext>
            </a:extLst>
          </p:cNvPr>
          <p:cNvSpPr/>
          <p:nvPr/>
        </p:nvSpPr>
        <p:spPr>
          <a:xfrm>
            <a:off x="5550932" y="3429000"/>
            <a:ext cx="545068" cy="545068"/>
          </a:xfrm>
          <a:prstGeom prst="mathPl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0" name="圆: 空心 19">
            <a:extLst>
              <a:ext uri="{FF2B5EF4-FFF2-40B4-BE49-F238E27FC236}">
                <a16:creationId xmlns:a16="http://schemas.microsoft.com/office/drawing/2014/main" id="{7F73F897-6B65-E8B1-1C07-A22CD04A6C08}"/>
              </a:ext>
            </a:extLst>
          </p:cNvPr>
          <p:cNvSpPr/>
          <p:nvPr/>
        </p:nvSpPr>
        <p:spPr>
          <a:xfrm>
            <a:off x="10916509" y="363980"/>
            <a:ext cx="825765" cy="825765"/>
          </a:xfrm>
          <a:prstGeom prst="donut">
            <a:avLst>
              <a:gd name="adj" fmla="val 2148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1" name="圆: 空心 20">
            <a:extLst>
              <a:ext uri="{FF2B5EF4-FFF2-40B4-BE49-F238E27FC236}">
                <a16:creationId xmlns:a16="http://schemas.microsoft.com/office/drawing/2014/main" id="{C5462BB6-B29D-D5D2-AEF4-73D95157D002}"/>
              </a:ext>
            </a:extLst>
          </p:cNvPr>
          <p:cNvSpPr/>
          <p:nvPr/>
        </p:nvSpPr>
        <p:spPr>
          <a:xfrm>
            <a:off x="7554773" y="794306"/>
            <a:ext cx="241892" cy="241892"/>
          </a:xfrm>
          <a:prstGeom prst="donut">
            <a:avLst>
              <a:gd name="adj" fmla="val 12268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2" name="加号 21">
            <a:extLst>
              <a:ext uri="{FF2B5EF4-FFF2-40B4-BE49-F238E27FC236}">
                <a16:creationId xmlns:a16="http://schemas.microsoft.com/office/drawing/2014/main" id="{F1EEAE32-34AE-7725-708B-DF3566021CC4}"/>
              </a:ext>
            </a:extLst>
          </p:cNvPr>
          <p:cNvSpPr/>
          <p:nvPr/>
        </p:nvSpPr>
        <p:spPr>
          <a:xfrm>
            <a:off x="656271" y="1875926"/>
            <a:ext cx="545068" cy="545068"/>
          </a:xfrm>
          <a:prstGeom prst="mathPl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538AB0B-1F0A-9486-3718-30278359EE7F}"/>
              </a:ext>
            </a:extLst>
          </p:cNvPr>
          <p:cNvSpPr/>
          <p:nvPr/>
        </p:nvSpPr>
        <p:spPr>
          <a:xfrm>
            <a:off x="3503395" y="461555"/>
            <a:ext cx="608395" cy="60839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4" name="静谧的钢琴">
            <a:hlinkClick r:id="" action="ppaction://media"/>
            <a:extLst>
              <a:ext uri="{FF2B5EF4-FFF2-40B4-BE49-F238E27FC236}">
                <a16:creationId xmlns:a16="http://schemas.microsoft.com/office/drawing/2014/main" id="{790EE49C-0771-B1AD-51B1-43D17AA43E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471" y="-1345293"/>
            <a:ext cx="609600" cy="609600"/>
          </a:xfrm>
          <a:prstGeom prst="rect">
            <a:avLst/>
          </a:prstGeom>
        </p:spPr>
      </p:pic>
      <p:sp>
        <p:nvSpPr>
          <p:cNvPr id="2" name="椭圆 18">
            <a:extLst>
              <a:ext uri="{FF2B5EF4-FFF2-40B4-BE49-F238E27FC236}">
                <a16:creationId xmlns:a16="http://schemas.microsoft.com/office/drawing/2014/main" id="{8912B193-ACA7-34B1-5E86-C1D23BDFB781}"/>
              </a:ext>
            </a:extLst>
          </p:cNvPr>
          <p:cNvSpPr/>
          <p:nvPr/>
        </p:nvSpPr>
        <p:spPr>
          <a:xfrm>
            <a:off x="320410" y="157357"/>
            <a:ext cx="223287" cy="20662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" name="椭圆 18">
            <a:extLst>
              <a:ext uri="{FF2B5EF4-FFF2-40B4-BE49-F238E27FC236}">
                <a16:creationId xmlns:a16="http://schemas.microsoft.com/office/drawing/2014/main" id="{E48C6191-AF9F-5CA8-148D-642B44BFAC20}"/>
              </a:ext>
            </a:extLst>
          </p:cNvPr>
          <p:cNvSpPr/>
          <p:nvPr/>
        </p:nvSpPr>
        <p:spPr>
          <a:xfrm>
            <a:off x="-207921" y="3974068"/>
            <a:ext cx="415842" cy="41982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椭圆 17">
            <a:extLst>
              <a:ext uri="{FF2B5EF4-FFF2-40B4-BE49-F238E27FC236}">
                <a16:creationId xmlns:a16="http://schemas.microsoft.com/office/drawing/2014/main" id="{9ED8D6BC-D763-1A5C-FFEF-5ED3D1962AE5}"/>
              </a:ext>
            </a:extLst>
          </p:cNvPr>
          <p:cNvSpPr/>
          <p:nvPr/>
        </p:nvSpPr>
        <p:spPr>
          <a:xfrm>
            <a:off x="11742274" y="1450677"/>
            <a:ext cx="547968" cy="54796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椭圆 17">
            <a:extLst>
              <a:ext uri="{FF2B5EF4-FFF2-40B4-BE49-F238E27FC236}">
                <a16:creationId xmlns:a16="http://schemas.microsoft.com/office/drawing/2014/main" id="{F5B2F334-E76A-1BE0-9260-9BA41162EE30}"/>
              </a:ext>
            </a:extLst>
          </p:cNvPr>
          <p:cNvSpPr/>
          <p:nvPr/>
        </p:nvSpPr>
        <p:spPr>
          <a:xfrm>
            <a:off x="11248947" y="3759947"/>
            <a:ext cx="160888" cy="12022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266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2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13" grpId="0"/>
      <p:bldP spid="15" grpId="0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>
            <a:extLst>
              <a:ext uri="{FF2B5EF4-FFF2-40B4-BE49-F238E27FC236}">
                <a16:creationId xmlns:a16="http://schemas.microsoft.com/office/drawing/2014/main" id="{4899BB53-2077-C987-234D-24F6529F06DE}"/>
              </a:ext>
            </a:extLst>
          </p:cNvPr>
          <p:cNvSpPr/>
          <p:nvPr/>
        </p:nvSpPr>
        <p:spPr>
          <a:xfrm>
            <a:off x="77185" y="5025640"/>
            <a:ext cx="321027" cy="32102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D17A3939-F46E-2A4A-9922-700748C3DEC3}"/>
              </a:ext>
            </a:extLst>
          </p:cNvPr>
          <p:cNvSpPr/>
          <p:nvPr/>
        </p:nvSpPr>
        <p:spPr>
          <a:xfrm>
            <a:off x="596306" y="3660808"/>
            <a:ext cx="545068" cy="545068"/>
          </a:xfrm>
          <a:prstGeom prst="donut">
            <a:avLst>
              <a:gd name="adj" fmla="val 12268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E6039C9-1747-8221-4483-085FA425F53C}"/>
              </a:ext>
            </a:extLst>
          </p:cNvPr>
          <p:cNvSpPr/>
          <p:nvPr/>
        </p:nvSpPr>
        <p:spPr>
          <a:xfrm>
            <a:off x="5940052" y="-339346"/>
            <a:ext cx="811048" cy="81104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F622520-C00B-6261-0BDC-E9616AE5F5A5}"/>
              </a:ext>
            </a:extLst>
          </p:cNvPr>
          <p:cNvGrpSpPr/>
          <p:nvPr/>
        </p:nvGrpSpPr>
        <p:grpSpPr>
          <a:xfrm>
            <a:off x="8489642" y="3235909"/>
            <a:ext cx="3312349" cy="1439510"/>
            <a:chOff x="5920300" y="1928739"/>
            <a:chExt cx="3312349" cy="1439510"/>
          </a:xfrm>
        </p:grpSpPr>
        <p:sp>
          <p:nvSpPr>
            <p:cNvPr id="12" name="TextBox 8">
              <a:extLst>
                <a:ext uri="{FF2B5EF4-FFF2-40B4-BE49-F238E27FC236}">
                  <a16:creationId xmlns:a16="http://schemas.microsoft.com/office/drawing/2014/main" id="{02CECCD0-8CA0-F51A-B2BD-BC3759C0AB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98864" y="1928739"/>
              <a:ext cx="2533785" cy="14395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82296" tIns="41148" rIns="82296" bIns="41148">
              <a:normAutofit fontScale="62500" lnSpcReduction="20000"/>
            </a:bodyPr>
            <a:lstStyle/>
            <a:p>
              <a:pPr lvl="0"/>
              <a:r>
                <a:rPr lang="en-US" altLang="zh-CN" sz="2400" dirty="0">
                  <a:latin typeface="Cambria" panose="02040503050406030204" pitchFamily="18" charset="0"/>
                  <a:ea typeface="Cambria" panose="02040503050406030204" pitchFamily="18" charset="0"/>
                  <a:cs typeface="+mn-ea"/>
                  <a:sym typeface="+mn-lt"/>
                </a:rPr>
                <a:t>Of the people who said they had felt stress at some point in their lives, 16% had self-harmed, and 32% said they had had suicidal thoughts and feelings.</a:t>
              </a:r>
              <a:endParaRPr lang="zh-CN" altLang="en-US" sz="2400" dirty="0">
                <a:latin typeface="Cambria" panose="02040503050406030204" pitchFamily="18" charset="0"/>
                <a:ea typeface="思源黑体 CN Regular" panose="020B05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18A0373F-3125-3FEB-D087-5454852A8247}"/>
                </a:ext>
              </a:extLst>
            </p:cNvPr>
            <p:cNvGrpSpPr/>
            <p:nvPr/>
          </p:nvGrpSpPr>
          <p:grpSpPr>
            <a:xfrm>
              <a:off x="5920300" y="2087674"/>
              <a:ext cx="694529" cy="694525"/>
              <a:chOff x="4481556" y="491856"/>
              <a:chExt cx="520894" cy="520892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5B22DEE5-E654-7174-41C6-7F9545EC152B}"/>
                  </a:ext>
                </a:extLst>
              </p:cNvPr>
              <p:cNvSpPr/>
              <p:nvPr/>
            </p:nvSpPr>
            <p:spPr>
              <a:xfrm>
                <a:off x="4481556" y="491856"/>
                <a:ext cx="520894" cy="520892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81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2870" tIns="51435" rIns="102870" bIns="51435" rtlCol="0" anchor="ctr"/>
              <a:lstStyle/>
              <a:p>
                <a:pPr algn="ctr"/>
                <a:endParaRPr lang="zh-CN" altLang="en-US" sz="270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TextBox 8">
                <a:extLst>
                  <a:ext uri="{FF2B5EF4-FFF2-40B4-BE49-F238E27FC236}">
                    <a16:creationId xmlns:a16="http://schemas.microsoft.com/office/drawing/2014/main" id="{44209C68-20C0-5CD9-7427-FEE1DEA1F72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07204" y="592136"/>
                <a:ext cx="475238" cy="3203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102870" tIns="51435" rIns="102870" bIns="51435" anchor="ctr">
                <a:normAutofit/>
              </a:bodyPr>
              <a:lstStyle/>
              <a:p>
                <a:pPr algn="ctr"/>
                <a:endParaRPr lang="zh-CN" altLang="en-US" sz="2098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2F7E581-42DD-7B2F-62FD-B0A646107482}"/>
              </a:ext>
            </a:extLst>
          </p:cNvPr>
          <p:cNvGrpSpPr/>
          <p:nvPr/>
        </p:nvGrpSpPr>
        <p:grpSpPr>
          <a:xfrm>
            <a:off x="8313042" y="576709"/>
            <a:ext cx="3258741" cy="1089701"/>
            <a:chOff x="5893623" y="1771651"/>
            <a:chExt cx="3258741" cy="1089701"/>
          </a:xfrm>
        </p:grpSpPr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CF8B6AE1-0299-0100-1304-FB7F73A2FE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18579" y="1771651"/>
              <a:ext cx="2533785" cy="10897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82296" tIns="41148" rIns="82296" bIns="41148">
              <a:normAutofit fontScale="70000" lnSpcReduction="20000"/>
            </a:bodyPr>
            <a:lstStyle/>
            <a:p>
              <a:pPr lvl="0"/>
              <a:r>
                <a:rPr lang="en-US" altLang="en-US" sz="2400" dirty="0">
                  <a:latin typeface="Cambria" panose="02040503050406030204" pitchFamily="18" charset="0"/>
                  <a:ea typeface="Cambria" panose="02040503050406030204" pitchFamily="18" charset="0"/>
                  <a:cs typeface="+mn-ea"/>
                  <a:sym typeface="+mn-lt"/>
                </a:rPr>
                <a:t>51% of adults who felt stressed reported feeling depressed, and 61% reported feeling anxious</a:t>
              </a:r>
              <a:r>
                <a:rPr lang="en-US" altLang="en-US" sz="2400" dirty="0">
                  <a:latin typeface="思源黑体 Regular"/>
                  <a:ea typeface="思源黑体 CN Regular" panose="020B0500000000000000" pitchFamily="34" charset="-122"/>
                  <a:cs typeface="+mn-ea"/>
                  <a:sym typeface="+mn-lt"/>
                </a:rPr>
                <a:t>.</a:t>
              </a:r>
              <a:endParaRPr lang="zh-CN" altLang="en-US"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54E77A8A-BD5D-F6D4-2233-B9C9384EE885}"/>
                </a:ext>
              </a:extLst>
            </p:cNvPr>
            <p:cNvGrpSpPr/>
            <p:nvPr/>
          </p:nvGrpSpPr>
          <p:grpSpPr>
            <a:xfrm>
              <a:off x="5893623" y="1808481"/>
              <a:ext cx="694529" cy="694525"/>
              <a:chOff x="4461548" y="282462"/>
              <a:chExt cx="520894" cy="520892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B74E62DD-3E2C-C2F8-519F-6D08E28BA730}"/>
                  </a:ext>
                </a:extLst>
              </p:cNvPr>
              <p:cNvSpPr/>
              <p:nvPr/>
            </p:nvSpPr>
            <p:spPr>
              <a:xfrm>
                <a:off x="4461548" y="282462"/>
                <a:ext cx="520894" cy="520892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81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2870" tIns="51435" rIns="102870" bIns="51435" rtlCol="0" anchor="ctr"/>
              <a:lstStyle/>
              <a:p>
                <a:pPr algn="ctr"/>
                <a:endParaRPr lang="zh-CN" altLang="en-US" sz="270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1" name="TextBox 8">
                <a:extLst>
                  <a:ext uri="{FF2B5EF4-FFF2-40B4-BE49-F238E27FC236}">
                    <a16:creationId xmlns:a16="http://schemas.microsoft.com/office/drawing/2014/main" id="{E99CC59D-58AC-E43D-1C4F-DFBFAE9E6E0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84368" y="404799"/>
                <a:ext cx="475238" cy="3203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102870" tIns="51435" rIns="102870" bIns="51435" anchor="ctr">
                <a:normAutofit/>
              </a:bodyPr>
              <a:lstStyle/>
              <a:p>
                <a:pPr algn="ctr"/>
                <a:endParaRPr lang="zh-CN" altLang="en-US" sz="2098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0BF33445-15F3-1AAF-22C8-A69309C5C192}"/>
              </a:ext>
            </a:extLst>
          </p:cNvPr>
          <p:cNvGrpSpPr/>
          <p:nvPr/>
        </p:nvGrpSpPr>
        <p:grpSpPr>
          <a:xfrm>
            <a:off x="5692393" y="5018270"/>
            <a:ext cx="3345605" cy="804968"/>
            <a:chOff x="5893623" y="1719304"/>
            <a:chExt cx="3345605" cy="829159"/>
          </a:xfrm>
        </p:grpSpPr>
        <p:sp>
          <p:nvSpPr>
            <p:cNvPr id="23" name="TextBox 8">
              <a:extLst>
                <a:ext uri="{FF2B5EF4-FFF2-40B4-BE49-F238E27FC236}">
                  <a16:creationId xmlns:a16="http://schemas.microsoft.com/office/drawing/2014/main" id="{F087FD9C-042A-56B1-85FB-671AA231AE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05443" y="1719304"/>
              <a:ext cx="2533785" cy="8291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82296" tIns="41148" rIns="82296" bIns="41148">
              <a:normAutofit/>
            </a:bodyPr>
            <a:lstStyle/>
            <a:p>
              <a:pPr lvl="0"/>
              <a:r>
                <a:rPr lang="en-US" altLang="en-US" sz="1500" dirty="0">
                  <a:latin typeface="Cambria" panose="02040503050406030204" pitchFamily="18" charset="0"/>
                  <a:ea typeface="Cambria" panose="02040503050406030204" pitchFamily="18" charset="0"/>
                  <a:cs typeface="+mn-ea"/>
                  <a:sym typeface="+mn-lt"/>
                </a:rPr>
                <a:t>37% of adults who reported feeling stressed reported feeling lonely as a result.</a:t>
              </a:r>
              <a:endParaRPr lang="zh-CN" altLang="en-US" sz="2400" dirty="0">
                <a:latin typeface="Cambria" panose="02040503050406030204" pitchFamily="18" charset="0"/>
                <a:ea typeface="思源黑体 CN Regular" panose="020B0500000000000000" pitchFamily="34" charset="-122"/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3FC43159-2912-A070-FFA9-D9638DC1335A}"/>
                </a:ext>
              </a:extLst>
            </p:cNvPr>
            <p:cNvGrpSpPr/>
            <p:nvPr/>
          </p:nvGrpSpPr>
          <p:grpSpPr>
            <a:xfrm>
              <a:off x="5893623" y="1808481"/>
              <a:ext cx="694529" cy="694525"/>
              <a:chOff x="4461548" y="282462"/>
              <a:chExt cx="520894" cy="520892"/>
            </a:xfrm>
          </p:grpSpPr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6005B3C0-65AC-B6EF-53D2-5385671EE2BF}"/>
                  </a:ext>
                </a:extLst>
              </p:cNvPr>
              <p:cNvSpPr/>
              <p:nvPr/>
            </p:nvSpPr>
            <p:spPr>
              <a:xfrm>
                <a:off x="4461548" y="282462"/>
                <a:ext cx="520894" cy="520892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81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02870" tIns="51435" rIns="102870" bIns="51435" rtlCol="0" anchor="ctr"/>
              <a:lstStyle/>
              <a:p>
                <a:pPr algn="ctr"/>
                <a:endParaRPr lang="zh-CN" altLang="en-US" sz="2700"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6" name="TextBox 8">
                <a:extLst>
                  <a:ext uri="{FF2B5EF4-FFF2-40B4-BE49-F238E27FC236}">
                    <a16:creationId xmlns:a16="http://schemas.microsoft.com/office/drawing/2014/main" id="{DF5B7B97-BF93-19E0-6E13-3F6DFD37D0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84368" y="404799"/>
                <a:ext cx="475238" cy="3203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102870" tIns="51435" rIns="102870" bIns="51435" anchor="ctr">
                <a:normAutofit lnSpcReduction="10000"/>
              </a:bodyPr>
              <a:lstStyle/>
              <a:p>
                <a:pPr algn="ctr"/>
                <a:endParaRPr lang="zh-CN" altLang="en-US" sz="2098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endParaRPr>
              </a:p>
            </p:txBody>
          </p:sp>
        </p:grpSp>
      </p:grpSp>
      <p:sp>
        <p:nvSpPr>
          <p:cNvPr id="34" name="圆: 空心 33">
            <a:extLst>
              <a:ext uri="{FF2B5EF4-FFF2-40B4-BE49-F238E27FC236}">
                <a16:creationId xmlns:a16="http://schemas.microsoft.com/office/drawing/2014/main" id="{2B2E9A94-74B3-9FE6-0BE9-A1D0D5718C46}"/>
              </a:ext>
            </a:extLst>
          </p:cNvPr>
          <p:cNvSpPr/>
          <p:nvPr/>
        </p:nvSpPr>
        <p:spPr>
          <a:xfrm>
            <a:off x="7126513" y="904744"/>
            <a:ext cx="582141" cy="582141"/>
          </a:xfrm>
          <a:prstGeom prst="donut">
            <a:avLst>
              <a:gd name="adj" fmla="val 12268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6">
            <a:extLst>
              <a:ext uri="{FF2B5EF4-FFF2-40B4-BE49-F238E27FC236}">
                <a16:creationId xmlns:a16="http://schemas.microsoft.com/office/drawing/2014/main" id="{259E23AA-FA67-4716-A850-47BBDE3FB85B}"/>
              </a:ext>
            </a:extLst>
          </p:cNvPr>
          <p:cNvSpPr txBox="1"/>
          <p:nvPr/>
        </p:nvSpPr>
        <p:spPr>
          <a:xfrm>
            <a:off x="237699" y="422815"/>
            <a:ext cx="4611624" cy="811048"/>
          </a:xfrm>
          <a:prstGeom prst="roundRect">
            <a:avLst>
              <a:gd name="adj" fmla="val 47308"/>
            </a:avLst>
          </a:pr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  <a:effectLst/>
        </p:spPr>
        <p:txBody>
          <a:bodyPr wrap="square" lIns="99670" tIns="49835" rIns="99670" bIns="49835" rtlCol="0" anchor="t">
            <a:noAutofit/>
          </a:bodyPr>
          <a:lstStyle/>
          <a:p>
            <a:pPr algn="ctr"/>
            <a:r>
              <a:rPr lang="en-US" altLang="zh-CN" sz="32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Problem Statement</a:t>
            </a:r>
            <a:endParaRPr lang="zh-CN" altLang="en-US" sz="32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4CA2847-5A7C-C263-6E46-6C9DA1773A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00" y="1534450"/>
            <a:ext cx="2957180" cy="2957180"/>
          </a:xfrm>
          <a:prstGeom prst="rect">
            <a:avLst/>
          </a:prstGeom>
        </p:spPr>
      </p:pic>
      <p:sp>
        <p:nvSpPr>
          <p:cNvPr id="13" name="TextBox 8">
            <a:extLst>
              <a:ext uri="{FF2B5EF4-FFF2-40B4-BE49-F238E27FC236}">
                <a16:creationId xmlns:a16="http://schemas.microsoft.com/office/drawing/2014/main" id="{7EFD387C-C27F-C46B-F6F7-D45BC0C70F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4808" y="1601891"/>
            <a:ext cx="5319744" cy="3934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296" tIns="41148" rIns="82296" bIns="41148">
            <a:norm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Mental stress has become a widespread issue, affecting millions of people globally. The lack of awareness and timely intervention often leads to prolonged mental stress, impacting individuals' overall health and productivity. </a:t>
            </a:r>
          </a:p>
          <a:p>
            <a:pPr lvl="0"/>
            <a:endParaRPr lang="en-US" altLang="zh-CN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The need for accessible and proactive mental health solutions has never been more critical.</a:t>
            </a:r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43" name="Star: 5 Points 42">
            <a:extLst>
              <a:ext uri="{FF2B5EF4-FFF2-40B4-BE49-F238E27FC236}">
                <a16:creationId xmlns:a16="http://schemas.microsoft.com/office/drawing/2014/main" id="{D34C328F-305B-ED5F-8E94-91716DB21F24}"/>
              </a:ext>
            </a:extLst>
          </p:cNvPr>
          <p:cNvSpPr/>
          <p:nvPr/>
        </p:nvSpPr>
        <p:spPr>
          <a:xfrm>
            <a:off x="8634552" y="3577203"/>
            <a:ext cx="408213" cy="329806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Star: 5 Points 43">
            <a:extLst>
              <a:ext uri="{FF2B5EF4-FFF2-40B4-BE49-F238E27FC236}">
                <a16:creationId xmlns:a16="http://schemas.microsoft.com/office/drawing/2014/main" id="{4E39C155-6036-94DC-4821-73D5FFE3B290}"/>
              </a:ext>
            </a:extLst>
          </p:cNvPr>
          <p:cNvSpPr/>
          <p:nvPr/>
        </p:nvSpPr>
        <p:spPr>
          <a:xfrm>
            <a:off x="8456189" y="800139"/>
            <a:ext cx="408213" cy="329806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Star: 5 Points 44">
            <a:extLst>
              <a:ext uri="{FF2B5EF4-FFF2-40B4-BE49-F238E27FC236}">
                <a16:creationId xmlns:a16="http://schemas.microsoft.com/office/drawing/2014/main" id="{5F4072ED-6978-6938-BAC6-7C9258FC770A}"/>
              </a:ext>
            </a:extLst>
          </p:cNvPr>
          <p:cNvSpPr/>
          <p:nvPr/>
        </p:nvSpPr>
        <p:spPr>
          <a:xfrm>
            <a:off x="5829353" y="5279206"/>
            <a:ext cx="408213" cy="329806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578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3775962" y="116168"/>
            <a:ext cx="5642673" cy="3348989"/>
            <a:chOff x="923" y="5108"/>
            <a:chExt cx="3471" cy="5274"/>
          </a:xfrm>
        </p:grpSpPr>
        <p:grpSp>
          <p:nvGrpSpPr>
            <p:cNvPr id="14" name="Group 19"/>
            <p:cNvGrpSpPr/>
            <p:nvPr/>
          </p:nvGrpSpPr>
          <p:grpSpPr>
            <a:xfrm>
              <a:off x="3035" y="5108"/>
              <a:ext cx="511" cy="511"/>
              <a:chOff x="7748588" y="3802063"/>
              <a:chExt cx="133350" cy="133350"/>
            </a:xfrm>
            <a:solidFill>
              <a:schemeClr val="bg1"/>
            </a:solidFill>
          </p:grpSpPr>
          <p:sp>
            <p:nvSpPr>
              <p:cNvPr id="19" name="Freeform 287"/>
              <p:cNvSpPr>
                <a:spLocks noEditPoints="1"/>
              </p:cNvSpPr>
              <p:nvPr/>
            </p:nvSpPr>
            <p:spPr bwMode="auto">
              <a:xfrm>
                <a:off x="7824788" y="3878263"/>
                <a:ext cx="57150" cy="57150"/>
              </a:xfrm>
              <a:custGeom>
                <a:avLst/>
                <a:gdLst>
                  <a:gd name="T0" fmla="*/ 150 w 181"/>
                  <a:gd name="T1" fmla="*/ 150 h 180"/>
                  <a:gd name="T2" fmla="*/ 30 w 181"/>
                  <a:gd name="T3" fmla="*/ 150 h 180"/>
                  <a:gd name="T4" fmla="*/ 30 w 181"/>
                  <a:gd name="T5" fmla="*/ 30 h 180"/>
                  <a:gd name="T6" fmla="*/ 150 w 181"/>
                  <a:gd name="T7" fmla="*/ 30 h 180"/>
                  <a:gd name="T8" fmla="*/ 150 w 181"/>
                  <a:gd name="T9" fmla="*/ 150 h 180"/>
                  <a:gd name="T10" fmla="*/ 165 w 181"/>
                  <a:gd name="T11" fmla="*/ 0 h 180"/>
                  <a:gd name="T12" fmla="*/ 15 w 181"/>
                  <a:gd name="T13" fmla="*/ 0 h 180"/>
                  <a:gd name="T14" fmla="*/ 12 w 181"/>
                  <a:gd name="T15" fmla="*/ 0 h 180"/>
                  <a:gd name="T16" fmla="*/ 10 w 181"/>
                  <a:gd name="T17" fmla="*/ 1 h 180"/>
                  <a:gd name="T18" fmla="*/ 6 w 181"/>
                  <a:gd name="T19" fmla="*/ 2 h 180"/>
                  <a:gd name="T20" fmla="*/ 4 w 181"/>
                  <a:gd name="T21" fmla="*/ 4 h 180"/>
                  <a:gd name="T22" fmla="*/ 2 w 181"/>
                  <a:gd name="T23" fmla="*/ 6 h 180"/>
                  <a:gd name="T24" fmla="*/ 1 w 181"/>
                  <a:gd name="T25" fmla="*/ 10 h 180"/>
                  <a:gd name="T26" fmla="*/ 0 w 181"/>
                  <a:gd name="T27" fmla="*/ 12 h 180"/>
                  <a:gd name="T28" fmla="*/ 0 w 181"/>
                  <a:gd name="T29" fmla="*/ 15 h 180"/>
                  <a:gd name="T30" fmla="*/ 0 w 181"/>
                  <a:gd name="T31" fmla="*/ 165 h 180"/>
                  <a:gd name="T32" fmla="*/ 0 w 181"/>
                  <a:gd name="T33" fmla="*/ 168 h 180"/>
                  <a:gd name="T34" fmla="*/ 1 w 181"/>
                  <a:gd name="T35" fmla="*/ 171 h 180"/>
                  <a:gd name="T36" fmla="*/ 2 w 181"/>
                  <a:gd name="T37" fmla="*/ 173 h 180"/>
                  <a:gd name="T38" fmla="*/ 4 w 181"/>
                  <a:gd name="T39" fmla="*/ 175 h 180"/>
                  <a:gd name="T40" fmla="*/ 6 w 181"/>
                  <a:gd name="T41" fmla="*/ 178 h 180"/>
                  <a:gd name="T42" fmla="*/ 10 w 181"/>
                  <a:gd name="T43" fmla="*/ 179 h 180"/>
                  <a:gd name="T44" fmla="*/ 12 w 181"/>
                  <a:gd name="T45" fmla="*/ 180 h 180"/>
                  <a:gd name="T46" fmla="*/ 15 w 181"/>
                  <a:gd name="T47" fmla="*/ 180 h 180"/>
                  <a:gd name="T48" fmla="*/ 165 w 181"/>
                  <a:gd name="T49" fmla="*/ 180 h 180"/>
                  <a:gd name="T50" fmla="*/ 168 w 181"/>
                  <a:gd name="T51" fmla="*/ 180 h 180"/>
                  <a:gd name="T52" fmla="*/ 171 w 181"/>
                  <a:gd name="T53" fmla="*/ 179 h 180"/>
                  <a:gd name="T54" fmla="*/ 173 w 181"/>
                  <a:gd name="T55" fmla="*/ 178 h 180"/>
                  <a:gd name="T56" fmla="*/ 175 w 181"/>
                  <a:gd name="T57" fmla="*/ 175 h 180"/>
                  <a:gd name="T58" fmla="*/ 178 w 181"/>
                  <a:gd name="T59" fmla="*/ 173 h 180"/>
                  <a:gd name="T60" fmla="*/ 179 w 181"/>
                  <a:gd name="T61" fmla="*/ 171 h 180"/>
                  <a:gd name="T62" fmla="*/ 180 w 181"/>
                  <a:gd name="T63" fmla="*/ 168 h 180"/>
                  <a:gd name="T64" fmla="*/ 181 w 181"/>
                  <a:gd name="T65" fmla="*/ 165 h 180"/>
                  <a:gd name="T66" fmla="*/ 181 w 181"/>
                  <a:gd name="T67" fmla="*/ 15 h 180"/>
                  <a:gd name="T68" fmla="*/ 180 w 181"/>
                  <a:gd name="T69" fmla="*/ 12 h 180"/>
                  <a:gd name="T70" fmla="*/ 179 w 181"/>
                  <a:gd name="T71" fmla="*/ 10 h 180"/>
                  <a:gd name="T72" fmla="*/ 178 w 181"/>
                  <a:gd name="T73" fmla="*/ 6 h 180"/>
                  <a:gd name="T74" fmla="*/ 175 w 181"/>
                  <a:gd name="T75" fmla="*/ 4 h 180"/>
                  <a:gd name="T76" fmla="*/ 173 w 181"/>
                  <a:gd name="T77" fmla="*/ 2 h 180"/>
                  <a:gd name="T78" fmla="*/ 171 w 181"/>
                  <a:gd name="T79" fmla="*/ 1 h 180"/>
                  <a:gd name="T80" fmla="*/ 168 w 181"/>
                  <a:gd name="T81" fmla="*/ 0 h 180"/>
                  <a:gd name="T82" fmla="*/ 165 w 181"/>
                  <a:gd name="T83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1" h="180">
                    <a:moveTo>
                      <a:pt x="150" y="150"/>
                    </a:moveTo>
                    <a:lnTo>
                      <a:pt x="30" y="150"/>
                    </a:lnTo>
                    <a:lnTo>
                      <a:pt x="30" y="30"/>
                    </a:lnTo>
                    <a:lnTo>
                      <a:pt x="150" y="30"/>
                    </a:lnTo>
                    <a:lnTo>
                      <a:pt x="150" y="150"/>
                    </a:lnTo>
                    <a:close/>
                    <a:moveTo>
                      <a:pt x="165" y="0"/>
                    </a:moveTo>
                    <a:lnTo>
                      <a:pt x="15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1" y="10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165"/>
                    </a:lnTo>
                    <a:lnTo>
                      <a:pt x="0" y="168"/>
                    </a:lnTo>
                    <a:lnTo>
                      <a:pt x="1" y="171"/>
                    </a:lnTo>
                    <a:lnTo>
                      <a:pt x="2" y="173"/>
                    </a:lnTo>
                    <a:lnTo>
                      <a:pt x="4" y="175"/>
                    </a:lnTo>
                    <a:lnTo>
                      <a:pt x="6" y="178"/>
                    </a:lnTo>
                    <a:lnTo>
                      <a:pt x="10" y="179"/>
                    </a:lnTo>
                    <a:lnTo>
                      <a:pt x="12" y="180"/>
                    </a:lnTo>
                    <a:lnTo>
                      <a:pt x="15" y="180"/>
                    </a:lnTo>
                    <a:lnTo>
                      <a:pt x="165" y="180"/>
                    </a:lnTo>
                    <a:lnTo>
                      <a:pt x="168" y="180"/>
                    </a:lnTo>
                    <a:lnTo>
                      <a:pt x="171" y="179"/>
                    </a:lnTo>
                    <a:lnTo>
                      <a:pt x="173" y="178"/>
                    </a:lnTo>
                    <a:lnTo>
                      <a:pt x="175" y="175"/>
                    </a:lnTo>
                    <a:lnTo>
                      <a:pt x="178" y="173"/>
                    </a:lnTo>
                    <a:lnTo>
                      <a:pt x="179" y="171"/>
                    </a:lnTo>
                    <a:lnTo>
                      <a:pt x="180" y="168"/>
                    </a:lnTo>
                    <a:lnTo>
                      <a:pt x="181" y="165"/>
                    </a:lnTo>
                    <a:lnTo>
                      <a:pt x="181" y="15"/>
                    </a:lnTo>
                    <a:lnTo>
                      <a:pt x="180" y="12"/>
                    </a:lnTo>
                    <a:lnTo>
                      <a:pt x="179" y="10"/>
                    </a:lnTo>
                    <a:lnTo>
                      <a:pt x="178" y="6"/>
                    </a:lnTo>
                    <a:lnTo>
                      <a:pt x="175" y="4"/>
                    </a:lnTo>
                    <a:lnTo>
                      <a:pt x="173" y="2"/>
                    </a:lnTo>
                    <a:lnTo>
                      <a:pt x="171" y="1"/>
                    </a:lnTo>
                    <a:lnTo>
                      <a:pt x="168" y="0"/>
                    </a:lnTo>
                    <a:lnTo>
                      <a:pt x="16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latin typeface="思源黑体 CN Regular" panose="020B0500000000000000" pitchFamily="34" charset="-122"/>
                </a:endParaRPr>
              </a:p>
            </p:txBody>
          </p:sp>
          <p:sp>
            <p:nvSpPr>
              <p:cNvPr id="20" name="Freeform 288"/>
              <p:cNvSpPr>
                <a:spLocks noEditPoints="1"/>
              </p:cNvSpPr>
              <p:nvPr/>
            </p:nvSpPr>
            <p:spPr bwMode="auto">
              <a:xfrm>
                <a:off x="7748588" y="3878263"/>
                <a:ext cx="57150" cy="57150"/>
              </a:xfrm>
              <a:custGeom>
                <a:avLst/>
                <a:gdLst>
                  <a:gd name="T0" fmla="*/ 150 w 180"/>
                  <a:gd name="T1" fmla="*/ 150 h 180"/>
                  <a:gd name="T2" fmla="*/ 30 w 180"/>
                  <a:gd name="T3" fmla="*/ 150 h 180"/>
                  <a:gd name="T4" fmla="*/ 30 w 180"/>
                  <a:gd name="T5" fmla="*/ 30 h 180"/>
                  <a:gd name="T6" fmla="*/ 150 w 180"/>
                  <a:gd name="T7" fmla="*/ 30 h 180"/>
                  <a:gd name="T8" fmla="*/ 150 w 180"/>
                  <a:gd name="T9" fmla="*/ 150 h 180"/>
                  <a:gd name="T10" fmla="*/ 165 w 180"/>
                  <a:gd name="T11" fmla="*/ 0 h 180"/>
                  <a:gd name="T12" fmla="*/ 15 w 180"/>
                  <a:gd name="T13" fmla="*/ 0 h 180"/>
                  <a:gd name="T14" fmla="*/ 12 w 180"/>
                  <a:gd name="T15" fmla="*/ 0 h 180"/>
                  <a:gd name="T16" fmla="*/ 9 w 180"/>
                  <a:gd name="T17" fmla="*/ 1 h 180"/>
                  <a:gd name="T18" fmla="*/ 7 w 180"/>
                  <a:gd name="T19" fmla="*/ 2 h 180"/>
                  <a:gd name="T20" fmla="*/ 5 w 180"/>
                  <a:gd name="T21" fmla="*/ 4 h 180"/>
                  <a:gd name="T22" fmla="*/ 2 w 180"/>
                  <a:gd name="T23" fmla="*/ 6 h 180"/>
                  <a:gd name="T24" fmla="*/ 1 w 180"/>
                  <a:gd name="T25" fmla="*/ 10 h 180"/>
                  <a:gd name="T26" fmla="*/ 0 w 180"/>
                  <a:gd name="T27" fmla="*/ 12 h 180"/>
                  <a:gd name="T28" fmla="*/ 0 w 180"/>
                  <a:gd name="T29" fmla="*/ 15 h 180"/>
                  <a:gd name="T30" fmla="*/ 0 w 180"/>
                  <a:gd name="T31" fmla="*/ 165 h 180"/>
                  <a:gd name="T32" fmla="*/ 0 w 180"/>
                  <a:gd name="T33" fmla="*/ 168 h 180"/>
                  <a:gd name="T34" fmla="*/ 1 w 180"/>
                  <a:gd name="T35" fmla="*/ 171 h 180"/>
                  <a:gd name="T36" fmla="*/ 2 w 180"/>
                  <a:gd name="T37" fmla="*/ 173 h 180"/>
                  <a:gd name="T38" fmla="*/ 5 w 180"/>
                  <a:gd name="T39" fmla="*/ 175 h 180"/>
                  <a:gd name="T40" fmla="*/ 7 w 180"/>
                  <a:gd name="T41" fmla="*/ 178 h 180"/>
                  <a:gd name="T42" fmla="*/ 9 w 180"/>
                  <a:gd name="T43" fmla="*/ 179 h 180"/>
                  <a:gd name="T44" fmla="*/ 12 w 180"/>
                  <a:gd name="T45" fmla="*/ 180 h 180"/>
                  <a:gd name="T46" fmla="*/ 15 w 180"/>
                  <a:gd name="T47" fmla="*/ 180 h 180"/>
                  <a:gd name="T48" fmla="*/ 165 w 180"/>
                  <a:gd name="T49" fmla="*/ 180 h 180"/>
                  <a:gd name="T50" fmla="*/ 168 w 180"/>
                  <a:gd name="T51" fmla="*/ 180 h 180"/>
                  <a:gd name="T52" fmla="*/ 170 w 180"/>
                  <a:gd name="T53" fmla="*/ 179 h 180"/>
                  <a:gd name="T54" fmla="*/ 174 w 180"/>
                  <a:gd name="T55" fmla="*/ 178 h 180"/>
                  <a:gd name="T56" fmla="*/ 176 w 180"/>
                  <a:gd name="T57" fmla="*/ 175 h 180"/>
                  <a:gd name="T58" fmla="*/ 178 w 180"/>
                  <a:gd name="T59" fmla="*/ 173 h 180"/>
                  <a:gd name="T60" fmla="*/ 179 w 180"/>
                  <a:gd name="T61" fmla="*/ 171 h 180"/>
                  <a:gd name="T62" fmla="*/ 180 w 180"/>
                  <a:gd name="T63" fmla="*/ 168 h 180"/>
                  <a:gd name="T64" fmla="*/ 180 w 180"/>
                  <a:gd name="T65" fmla="*/ 165 h 180"/>
                  <a:gd name="T66" fmla="*/ 180 w 180"/>
                  <a:gd name="T67" fmla="*/ 15 h 180"/>
                  <a:gd name="T68" fmla="*/ 180 w 180"/>
                  <a:gd name="T69" fmla="*/ 12 h 180"/>
                  <a:gd name="T70" fmla="*/ 179 w 180"/>
                  <a:gd name="T71" fmla="*/ 10 h 180"/>
                  <a:gd name="T72" fmla="*/ 178 w 180"/>
                  <a:gd name="T73" fmla="*/ 6 h 180"/>
                  <a:gd name="T74" fmla="*/ 176 w 180"/>
                  <a:gd name="T75" fmla="*/ 4 h 180"/>
                  <a:gd name="T76" fmla="*/ 174 w 180"/>
                  <a:gd name="T77" fmla="*/ 2 h 180"/>
                  <a:gd name="T78" fmla="*/ 170 w 180"/>
                  <a:gd name="T79" fmla="*/ 1 h 180"/>
                  <a:gd name="T80" fmla="*/ 168 w 180"/>
                  <a:gd name="T81" fmla="*/ 0 h 180"/>
                  <a:gd name="T82" fmla="*/ 165 w 180"/>
                  <a:gd name="T83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0" h="180">
                    <a:moveTo>
                      <a:pt x="150" y="150"/>
                    </a:moveTo>
                    <a:lnTo>
                      <a:pt x="30" y="150"/>
                    </a:lnTo>
                    <a:lnTo>
                      <a:pt x="30" y="30"/>
                    </a:lnTo>
                    <a:lnTo>
                      <a:pt x="150" y="30"/>
                    </a:lnTo>
                    <a:lnTo>
                      <a:pt x="150" y="150"/>
                    </a:lnTo>
                    <a:close/>
                    <a:moveTo>
                      <a:pt x="165" y="0"/>
                    </a:moveTo>
                    <a:lnTo>
                      <a:pt x="15" y="0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5" y="4"/>
                    </a:lnTo>
                    <a:lnTo>
                      <a:pt x="2" y="6"/>
                    </a:lnTo>
                    <a:lnTo>
                      <a:pt x="1" y="10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165"/>
                    </a:lnTo>
                    <a:lnTo>
                      <a:pt x="0" y="168"/>
                    </a:lnTo>
                    <a:lnTo>
                      <a:pt x="1" y="171"/>
                    </a:lnTo>
                    <a:lnTo>
                      <a:pt x="2" y="173"/>
                    </a:lnTo>
                    <a:lnTo>
                      <a:pt x="5" y="175"/>
                    </a:lnTo>
                    <a:lnTo>
                      <a:pt x="7" y="178"/>
                    </a:lnTo>
                    <a:lnTo>
                      <a:pt x="9" y="179"/>
                    </a:lnTo>
                    <a:lnTo>
                      <a:pt x="12" y="180"/>
                    </a:lnTo>
                    <a:lnTo>
                      <a:pt x="15" y="180"/>
                    </a:lnTo>
                    <a:lnTo>
                      <a:pt x="165" y="180"/>
                    </a:lnTo>
                    <a:lnTo>
                      <a:pt x="168" y="180"/>
                    </a:lnTo>
                    <a:lnTo>
                      <a:pt x="170" y="179"/>
                    </a:lnTo>
                    <a:lnTo>
                      <a:pt x="174" y="178"/>
                    </a:lnTo>
                    <a:lnTo>
                      <a:pt x="176" y="175"/>
                    </a:lnTo>
                    <a:lnTo>
                      <a:pt x="178" y="173"/>
                    </a:lnTo>
                    <a:lnTo>
                      <a:pt x="179" y="171"/>
                    </a:lnTo>
                    <a:lnTo>
                      <a:pt x="180" y="168"/>
                    </a:lnTo>
                    <a:lnTo>
                      <a:pt x="180" y="165"/>
                    </a:lnTo>
                    <a:lnTo>
                      <a:pt x="180" y="15"/>
                    </a:lnTo>
                    <a:lnTo>
                      <a:pt x="180" y="12"/>
                    </a:lnTo>
                    <a:lnTo>
                      <a:pt x="179" y="10"/>
                    </a:lnTo>
                    <a:lnTo>
                      <a:pt x="178" y="6"/>
                    </a:lnTo>
                    <a:lnTo>
                      <a:pt x="176" y="4"/>
                    </a:lnTo>
                    <a:lnTo>
                      <a:pt x="174" y="2"/>
                    </a:lnTo>
                    <a:lnTo>
                      <a:pt x="170" y="1"/>
                    </a:lnTo>
                    <a:lnTo>
                      <a:pt x="168" y="0"/>
                    </a:lnTo>
                    <a:lnTo>
                      <a:pt x="16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latin typeface="思源黑体 CN Regular" panose="020B0500000000000000" pitchFamily="34" charset="-122"/>
                </a:endParaRPr>
              </a:p>
            </p:txBody>
          </p:sp>
          <p:sp>
            <p:nvSpPr>
              <p:cNvPr id="21" name="Freeform 289"/>
              <p:cNvSpPr>
                <a:spLocks noEditPoints="1"/>
              </p:cNvSpPr>
              <p:nvPr/>
            </p:nvSpPr>
            <p:spPr bwMode="auto">
              <a:xfrm>
                <a:off x="7786688" y="3802063"/>
                <a:ext cx="57150" cy="57150"/>
              </a:xfrm>
              <a:custGeom>
                <a:avLst/>
                <a:gdLst>
                  <a:gd name="T0" fmla="*/ 30 w 180"/>
                  <a:gd name="T1" fmla="*/ 30 h 181"/>
                  <a:gd name="T2" fmla="*/ 150 w 180"/>
                  <a:gd name="T3" fmla="*/ 30 h 181"/>
                  <a:gd name="T4" fmla="*/ 150 w 180"/>
                  <a:gd name="T5" fmla="*/ 151 h 181"/>
                  <a:gd name="T6" fmla="*/ 30 w 180"/>
                  <a:gd name="T7" fmla="*/ 151 h 181"/>
                  <a:gd name="T8" fmla="*/ 30 w 180"/>
                  <a:gd name="T9" fmla="*/ 30 h 181"/>
                  <a:gd name="T10" fmla="*/ 0 w 180"/>
                  <a:gd name="T11" fmla="*/ 15 h 181"/>
                  <a:gd name="T12" fmla="*/ 0 w 180"/>
                  <a:gd name="T13" fmla="*/ 166 h 181"/>
                  <a:gd name="T14" fmla="*/ 0 w 180"/>
                  <a:gd name="T15" fmla="*/ 169 h 181"/>
                  <a:gd name="T16" fmla="*/ 1 w 180"/>
                  <a:gd name="T17" fmla="*/ 171 h 181"/>
                  <a:gd name="T18" fmla="*/ 2 w 180"/>
                  <a:gd name="T19" fmla="*/ 175 h 181"/>
                  <a:gd name="T20" fmla="*/ 4 w 180"/>
                  <a:gd name="T21" fmla="*/ 177 h 181"/>
                  <a:gd name="T22" fmla="*/ 7 w 180"/>
                  <a:gd name="T23" fmla="*/ 179 h 181"/>
                  <a:gd name="T24" fmla="*/ 9 w 180"/>
                  <a:gd name="T25" fmla="*/ 180 h 181"/>
                  <a:gd name="T26" fmla="*/ 12 w 180"/>
                  <a:gd name="T27" fmla="*/ 180 h 181"/>
                  <a:gd name="T28" fmla="*/ 15 w 180"/>
                  <a:gd name="T29" fmla="*/ 181 h 181"/>
                  <a:gd name="T30" fmla="*/ 165 w 180"/>
                  <a:gd name="T31" fmla="*/ 181 h 181"/>
                  <a:gd name="T32" fmla="*/ 168 w 180"/>
                  <a:gd name="T33" fmla="*/ 180 h 181"/>
                  <a:gd name="T34" fmla="*/ 171 w 180"/>
                  <a:gd name="T35" fmla="*/ 180 h 181"/>
                  <a:gd name="T36" fmla="*/ 173 w 180"/>
                  <a:gd name="T37" fmla="*/ 179 h 181"/>
                  <a:gd name="T38" fmla="*/ 176 w 180"/>
                  <a:gd name="T39" fmla="*/ 177 h 181"/>
                  <a:gd name="T40" fmla="*/ 178 w 180"/>
                  <a:gd name="T41" fmla="*/ 175 h 181"/>
                  <a:gd name="T42" fmla="*/ 179 w 180"/>
                  <a:gd name="T43" fmla="*/ 171 h 181"/>
                  <a:gd name="T44" fmla="*/ 180 w 180"/>
                  <a:gd name="T45" fmla="*/ 169 h 181"/>
                  <a:gd name="T46" fmla="*/ 180 w 180"/>
                  <a:gd name="T47" fmla="*/ 166 h 181"/>
                  <a:gd name="T48" fmla="*/ 180 w 180"/>
                  <a:gd name="T49" fmla="*/ 15 h 181"/>
                  <a:gd name="T50" fmla="*/ 180 w 180"/>
                  <a:gd name="T51" fmla="*/ 13 h 181"/>
                  <a:gd name="T52" fmla="*/ 179 w 180"/>
                  <a:gd name="T53" fmla="*/ 10 h 181"/>
                  <a:gd name="T54" fmla="*/ 178 w 180"/>
                  <a:gd name="T55" fmla="*/ 8 h 181"/>
                  <a:gd name="T56" fmla="*/ 176 w 180"/>
                  <a:gd name="T57" fmla="*/ 5 h 181"/>
                  <a:gd name="T58" fmla="*/ 173 w 180"/>
                  <a:gd name="T59" fmla="*/ 3 h 181"/>
                  <a:gd name="T60" fmla="*/ 171 w 180"/>
                  <a:gd name="T61" fmla="*/ 2 h 181"/>
                  <a:gd name="T62" fmla="*/ 168 w 180"/>
                  <a:gd name="T63" fmla="*/ 1 h 181"/>
                  <a:gd name="T64" fmla="*/ 165 w 180"/>
                  <a:gd name="T65" fmla="*/ 0 h 181"/>
                  <a:gd name="T66" fmla="*/ 15 w 180"/>
                  <a:gd name="T67" fmla="*/ 0 h 181"/>
                  <a:gd name="T68" fmla="*/ 12 w 180"/>
                  <a:gd name="T69" fmla="*/ 1 h 181"/>
                  <a:gd name="T70" fmla="*/ 9 w 180"/>
                  <a:gd name="T71" fmla="*/ 2 h 181"/>
                  <a:gd name="T72" fmla="*/ 7 w 180"/>
                  <a:gd name="T73" fmla="*/ 3 h 181"/>
                  <a:gd name="T74" fmla="*/ 4 w 180"/>
                  <a:gd name="T75" fmla="*/ 5 h 181"/>
                  <a:gd name="T76" fmla="*/ 2 w 180"/>
                  <a:gd name="T77" fmla="*/ 8 h 181"/>
                  <a:gd name="T78" fmla="*/ 1 w 180"/>
                  <a:gd name="T79" fmla="*/ 10 h 181"/>
                  <a:gd name="T80" fmla="*/ 0 w 180"/>
                  <a:gd name="T81" fmla="*/ 13 h 181"/>
                  <a:gd name="T82" fmla="*/ 0 w 180"/>
                  <a:gd name="T83" fmla="*/ 15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0" h="181">
                    <a:moveTo>
                      <a:pt x="30" y="30"/>
                    </a:moveTo>
                    <a:lnTo>
                      <a:pt x="150" y="30"/>
                    </a:lnTo>
                    <a:lnTo>
                      <a:pt x="150" y="151"/>
                    </a:lnTo>
                    <a:lnTo>
                      <a:pt x="30" y="151"/>
                    </a:lnTo>
                    <a:lnTo>
                      <a:pt x="30" y="30"/>
                    </a:lnTo>
                    <a:close/>
                    <a:moveTo>
                      <a:pt x="0" y="15"/>
                    </a:moveTo>
                    <a:lnTo>
                      <a:pt x="0" y="166"/>
                    </a:lnTo>
                    <a:lnTo>
                      <a:pt x="0" y="169"/>
                    </a:lnTo>
                    <a:lnTo>
                      <a:pt x="1" y="171"/>
                    </a:lnTo>
                    <a:lnTo>
                      <a:pt x="2" y="175"/>
                    </a:lnTo>
                    <a:lnTo>
                      <a:pt x="4" y="177"/>
                    </a:lnTo>
                    <a:lnTo>
                      <a:pt x="7" y="179"/>
                    </a:lnTo>
                    <a:lnTo>
                      <a:pt x="9" y="180"/>
                    </a:lnTo>
                    <a:lnTo>
                      <a:pt x="12" y="180"/>
                    </a:lnTo>
                    <a:lnTo>
                      <a:pt x="15" y="181"/>
                    </a:lnTo>
                    <a:lnTo>
                      <a:pt x="165" y="181"/>
                    </a:lnTo>
                    <a:lnTo>
                      <a:pt x="168" y="180"/>
                    </a:lnTo>
                    <a:lnTo>
                      <a:pt x="171" y="180"/>
                    </a:lnTo>
                    <a:lnTo>
                      <a:pt x="173" y="179"/>
                    </a:lnTo>
                    <a:lnTo>
                      <a:pt x="176" y="177"/>
                    </a:lnTo>
                    <a:lnTo>
                      <a:pt x="178" y="175"/>
                    </a:lnTo>
                    <a:lnTo>
                      <a:pt x="179" y="171"/>
                    </a:lnTo>
                    <a:lnTo>
                      <a:pt x="180" y="169"/>
                    </a:lnTo>
                    <a:lnTo>
                      <a:pt x="180" y="166"/>
                    </a:lnTo>
                    <a:lnTo>
                      <a:pt x="180" y="15"/>
                    </a:lnTo>
                    <a:lnTo>
                      <a:pt x="180" y="13"/>
                    </a:lnTo>
                    <a:lnTo>
                      <a:pt x="179" y="10"/>
                    </a:lnTo>
                    <a:lnTo>
                      <a:pt x="178" y="8"/>
                    </a:lnTo>
                    <a:lnTo>
                      <a:pt x="176" y="5"/>
                    </a:lnTo>
                    <a:lnTo>
                      <a:pt x="173" y="3"/>
                    </a:lnTo>
                    <a:lnTo>
                      <a:pt x="171" y="2"/>
                    </a:lnTo>
                    <a:lnTo>
                      <a:pt x="168" y="1"/>
                    </a:lnTo>
                    <a:lnTo>
                      <a:pt x="165" y="0"/>
                    </a:lnTo>
                    <a:lnTo>
                      <a:pt x="15" y="0"/>
                    </a:lnTo>
                    <a:lnTo>
                      <a:pt x="12" y="1"/>
                    </a:lnTo>
                    <a:lnTo>
                      <a:pt x="9" y="2"/>
                    </a:lnTo>
                    <a:lnTo>
                      <a:pt x="7" y="3"/>
                    </a:lnTo>
                    <a:lnTo>
                      <a:pt x="4" y="5"/>
                    </a:lnTo>
                    <a:lnTo>
                      <a:pt x="2" y="8"/>
                    </a:lnTo>
                    <a:lnTo>
                      <a:pt x="1" y="10"/>
                    </a:lnTo>
                    <a:lnTo>
                      <a:pt x="0" y="13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latin typeface="思源黑体 CN Regular" panose="020B0500000000000000" pitchFamily="34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923" y="7517"/>
              <a:ext cx="3471" cy="2865"/>
              <a:chOff x="133" y="1207"/>
              <a:chExt cx="3471" cy="2865"/>
            </a:xfrm>
          </p:grpSpPr>
          <p:sp>
            <p:nvSpPr>
              <p:cNvPr id="16" name="文本框 15"/>
              <p:cNvSpPr txBox="1"/>
              <p:nvPr/>
            </p:nvSpPr>
            <p:spPr>
              <a:xfrm>
                <a:off x="152" y="1207"/>
                <a:ext cx="3452" cy="48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r>
                  <a:rPr lang="en-US" altLang="en-US" sz="2800" u="sng" dirty="0">
                    <a:solidFill>
                      <a:schemeClr val="accent3">
                        <a:lumMod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Personalized Stress Level Detection</a:t>
                </a: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133" y="2176"/>
                <a:ext cx="3452" cy="1896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en-US" sz="2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Each individual conducts the test himself to determine his stress, anxiety and depression levels which would enable personalized care and support</a:t>
                </a:r>
                <a:r>
                  <a:rPr lang="en-US" alt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.,</a:t>
                </a: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3854264" y="2597321"/>
            <a:ext cx="6759925" cy="3626638"/>
            <a:chOff x="5174" y="4835"/>
            <a:chExt cx="3477" cy="5392"/>
          </a:xfrm>
        </p:grpSpPr>
        <p:grpSp>
          <p:nvGrpSpPr>
            <p:cNvPr id="24" name="组合 23"/>
            <p:cNvGrpSpPr/>
            <p:nvPr/>
          </p:nvGrpSpPr>
          <p:grpSpPr>
            <a:xfrm>
              <a:off x="5174" y="7841"/>
              <a:ext cx="3477" cy="2386"/>
              <a:chOff x="292" y="1531"/>
              <a:chExt cx="3477" cy="2386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317" y="1531"/>
                <a:ext cx="3452" cy="48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r>
                  <a:rPr lang="en-US" altLang="en-US" sz="2800" u="sng" dirty="0">
                    <a:solidFill>
                      <a:schemeClr val="accent3">
                        <a:lumMod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Access to Educational Modules</a:t>
                </a: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292" y="2409"/>
                <a:ext cx="3452" cy="1508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en-US" sz="2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To handle and manage mild mental health related issues, our app empowers your with evidence-based learning modules covering various topics related to stress management and mental well-being.,</a:t>
                </a:r>
              </a:p>
            </p:txBody>
          </p:sp>
        </p:grpSp>
        <p:sp>
          <p:nvSpPr>
            <p:cNvPr id="28" name="Freeform 153"/>
            <p:cNvSpPr>
              <a:spLocks noEditPoints="1"/>
            </p:cNvSpPr>
            <p:nvPr/>
          </p:nvSpPr>
          <p:spPr bwMode="auto">
            <a:xfrm>
              <a:off x="6819" y="4835"/>
              <a:ext cx="212" cy="212"/>
            </a:xfrm>
            <a:custGeom>
              <a:avLst/>
              <a:gdLst>
                <a:gd name="T0" fmla="*/ 84 w 150"/>
                <a:gd name="T1" fmla="*/ 31 h 150"/>
                <a:gd name="T2" fmla="*/ 100 w 150"/>
                <a:gd name="T3" fmla="*/ 39 h 150"/>
                <a:gd name="T4" fmla="*/ 113 w 150"/>
                <a:gd name="T5" fmla="*/ 50 h 150"/>
                <a:gd name="T6" fmla="*/ 119 w 150"/>
                <a:gd name="T7" fmla="*/ 66 h 150"/>
                <a:gd name="T8" fmla="*/ 119 w 150"/>
                <a:gd name="T9" fmla="*/ 85 h 150"/>
                <a:gd name="T10" fmla="*/ 113 w 150"/>
                <a:gd name="T11" fmla="*/ 101 h 150"/>
                <a:gd name="T12" fmla="*/ 100 w 150"/>
                <a:gd name="T13" fmla="*/ 112 h 150"/>
                <a:gd name="T14" fmla="*/ 84 w 150"/>
                <a:gd name="T15" fmla="*/ 120 h 150"/>
                <a:gd name="T16" fmla="*/ 66 w 150"/>
                <a:gd name="T17" fmla="*/ 120 h 150"/>
                <a:gd name="T18" fmla="*/ 49 w 150"/>
                <a:gd name="T19" fmla="*/ 112 h 150"/>
                <a:gd name="T20" fmla="*/ 38 w 150"/>
                <a:gd name="T21" fmla="*/ 101 h 150"/>
                <a:gd name="T22" fmla="*/ 30 w 150"/>
                <a:gd name="T23" fmla="*/ 85 h 150"/>
                <a:gd name="T24" fmla="*/ 30 w 150"/>
                <a:gd name="T25" fmla="*/ 66 h 150"/>
                <a:gd name="T26" fmla="*/ 38 w 150"/>
                <a:gd name="T27" fmla="*/ 50 h 150"/>
                <a:gd name="T28" fmla="*/ 49 w 150"/>
                <a:gd name="T29" fmla="*/ 39 h 150"/>
                <a:gd name="T30" fmla="*/ 66 w 150"/>
                <a:gd name="T31" fmla="*/ 31 h 150"/>
                <a:gd name="T32" fmla="*/ 75 w 150"/>
                <a:gd name="T33" fmla="*/ 150 h 150"/>
                <a:gd name="T34" fmla="*/ 90 w 150"/>
                <a:gd name="T35" fmla="*/ 149 h 150"/>
                <a:gd name="T36" fmla="*/ 104 w 150"/>
                <a:gd name="T37" fmla="*/ 145 h 150"/>
                <a:gd name="T38" fmla="*/ 117 w 150"/>
                <a:gd name="T39" fmla="*/ 138 h 150"/>
                <a:gd name="T40" fmla="*/ 128 w 150"/>
                <a:gd name="T41" fmla="*/ 129 h 150"/>
                <a:gd name="T42" fmla="*/ 137 w 150"/>
                <a:gd name="T43" fmla="*/ 118 h 150"/>
                <a:gd name="T44" fmla="*/ 144 w 150"/>
                <a:gd name="T45" fmla="*/ 105 h 150"/>
                <a:gd name="T46" fmla="*/ 148 w 150"/>
                <a:gd name="T47" fmla="*/ 91 h 150"/>
                <a:gd name="T48" fmla="*/ 150 w 150"/>
                <a:gd name="T49" fmla="*/ 75 h 150"/>
                <a:gd name="T50" fmla="*/ 148 w 150"/>
                <a:gd name="T51" fmla="*/ 60 h 150"/>
                <a:gd name="T52" fmla="*/ 144 w 150"/>
                <a:gd name="T53" fmla="*/ 46 h 150"/>
                <a:gd name="T54" fmla="*/ 137 w 150"/>
                <a:gd name="T55" fmla="*/ 33 h 150"/>
                <a:gd name="T56" fmla="*/ 128 w 150"/>
                <a:gd name="T57" fmla="*/ 23 h 150"/>
                <a:gd name="T58" fmla="*/ 117 w 150"/>
                <a:gd name="T59" fmla="*/ 13 h 150"/>
                <a:gd name="T60" fmla="*/ 104 w 150"/>
                <a:gd name="T61" fmla="*/ 7 h 150"/>
                <a:gd name="T62" fmla="*/ 90 w 150"/>
                <a:gd name="T63" fmla="*/ 2 h 150"/>
                <a:gd name="T64" fmla="*/ 75 w 150"/>
                <a:gd name="T65" fmla="*/ 0 h 150"/>
                <a:gd name="T66" fmla="*/ 60 w 150"/>
                <a:gd name="T67" fmla="*/ 2 h 150"/>
                <a:gd name="T68" fmla="*/ 45 w 150"/>
                <a:gd name="T69" fmla="*/ 7 h 150"/>
                <a:gd name="T70" fmla="*/ 33 w 150"/>
                <a:gd name="T71" fmla="*/ 13 h 150"/>
                <a:gd name="T72" fmla="*/ 22 w 150"/>
                <a:gd name="T73" fmla="*/ 23 h 150"/>
                <a:gd name="T74" fmla="*/ 13 w 150"/>
                <a:gd name="T75" fmla="*/ 33 h 150"/>
                <a:gd name="T76" fmla="*/ 6 w 150"/>
                <a:gd name="T77" fmla="*/ 46 h 150"/>
                <a:gd name="T78" fmla="*/ 1 w 150"/>
                <a:gd name="T79" fmla="*/ 60 h 150"/>
                <a:gd name="T80" fmla="*/ 0 w 150"/>
                <a:gd name="T81" fmla="*/ 75 h 150"/>
                <a:gd name="T82" fmla="*/ 1 w 150"/>
                <a:gd name="T83" fmla="*/ 91 h 150"/>
                <a:gd name="T84" fmla="*/ 6 w 150"/>
                <a:gd name="T85" fmla="*/ 105 h 150"/>
                <a:gd name="T86" fmla="*/ 13 w 150"/>
                <a:gd name="T87" fmla="*/ 118 h 150"/>
                <a:gd name="T88" fmla="*/ 22 w 150"/>
                <a:gd name="T89" fmla="*/ 129 h 150"/>
                <a:gd name="T90" fmla="*/ 33 w 150"/>
                <a:gd name="T91" fmla="*/ 138 h 150"/>
                <a:gd name="T92" fmla="*/ 45 w 150"/>
                <a:gd name="T93" fmla="*/ 145 h 150"/>
                <a:gd name="T94" fmla="*/ 60 w 150"/>
                <a:gd name="T95" fmla="*/ 149 h 150"/>
                <a:gd name="T96" fmla="*/ 75 w 150"/>
                <a:gd name="T9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0" h="150">
                  <a:moveTo>
                    <a:pt x="75" y="30"/>
                  </a:moveTo>
                  <a:lnTo>
                    <a:pt x="84" y="31"/>
                  </a:lnTo>
                  <a:lnTo>
                    <a:pt x="92" y="34"/>
                  </a:lnTo>
                  <a:lnTo>
                    <a:pt x="100" y="39"/>
                  </a:lnTo>
                  <a:lnTo>
                    <a:pt x="106" y="44"/>
                  </a:lnTo>
                  <a:lnTo>
                    <a:pt x="113" y="50"/>
                  </a:lnTo>
                  <a:lnTo>
                    <a:pt x="117" y="58"/>
                  </a:lnTo>
                  <a:lnTo>
                    <a:pt x="119" y="66"/>
                  </a:lnTo>
                  <a:lnTo>
                    <a:pt x="120" y="75"/>
                  </a:lnTo>
                  <a:lnTo>
                    <a:pt x="119" y="85"/>
                  </a:lnTo>
                  <a:lnTo>
                    <a:pt x="117" y="93"/>
                  </a:lnTo>
                  <a:lnTo>
                    <a:pt x="113" y="101"/>
                  </a:lnTo>
                  <a:lnTo>
                    <a:pt x="106" y="107"/>
                  </a:lnTo>
                  <a:lnTo>
                    <a:pt x="100" y="112"/>
                  </a:lnTo>
                  <a:lnTo>
                    <a:pt x="92" y="117"/>
                  </a:lnTo>
                  <a:lnTo>
                    <a:pt x="84" y="120"/>
                  </a:lnTo>
                  <a:lnTo>
                    <a:pt x="75" y="120"/>
                  </a:lnTo>
                  <a:lnTo>
                    <a:pt x="66" y="120"/>
                  </a:lnTo>
                  <a:lnTo>
                    <a:pt x="57" y="117"/>
                  </a:lnTo>
                  <a:lnTo>
                    <a:pt x="49" y="112"/>
                  </a:lnTo>
                  <a:lnTo>
                    <a:pt x="43" y="107"/>
                  </a:lnTo>
                  <a:lnTo>
                    <a:pt x="38" y="101"/>
                  </a:lnTo>
                  <a:lnTo>
                    <a:pt x="33" y="93"/>
                  </a:lnTo>
                  <a:lnTo>
                    <a:pt x="30" y="85"/>
                  </a:lnTo>
                  <a:lnTo>
                    <a:pt x="30" y="75"/>
                  </a:lnTo>
                  <a:lnTo>
                    <a:pt x="30" y="66"/>
                  </a:lnTo>
                  <a:lnTo>
                    <a:pt x="33" y="58"/>
                  </a:lnTo>
                  <a:lnTo>
                    <a:pt x="38" y="50"/>
                  </a:lnTo>
                  <a:lnTo>
                    <a:pt x="43" y="44"/>
                  </a:lnTo>
                  <a:lnTo>
                    <a:pt x="49" y="39"/>
                  </a:lnTo>
                  <a:lnTo>
                    <a:pt x="57" y="34"/>
                  </a:lnTo>
                  <a:lnTo>
                    <a:pt x="66" y="31"/>
                  </a:lnTo>
                  <a:lnTo>
                    <a:pt x="75" y="30"/>
                  </a:lnTo>
                  <a:close/>
                  <a:moveTo>
                    <a:pt x="75" y="150"/>
                  </a:moveTo>
                  <a:lnTo>
                    <a:pt x="83" y="150"/>
                  </a:lnTo>
                  <a:lnTo>
                    <a:pt x="90" y="149"/>
                  </a:lnTo>
                  <a:lnTo>
                    <a:pt x="98" y="147"/>
                  </a:lnTo>
                  <a:lnTo>
                    <a:pt x="104" y="145"/>
                  </a:lnTo>
                  <a:lnTo>
                    <a:pt x="110" y="141"/>
                  </a:lnTo>
                  <a:lnTo>
                    <a:pt x="117" y="138"/>
                  </a:lnTo>
                  <a:lnTo>
                    <a:pt x="122" y="134"/>
                  </a:lnTo>
                  <a:lnTo>
                    <a:pt x="128" y="129"/>
                  </a:lnTo>
                  <a:lnTo>
                    <a:pt x="133" y="123"/>
                  </a:lnTo>
                  <a:lnTo>
                    <a:pt x="137" y="118"/>
                  </a:lnTo>
                  <a:lnTo>
                    <a:pt x="140" y="111"/>
                  </a:lnTo>
                  <a:lnTo>
                    <a:pt x="144" y="105"/>
                  </a:lnTo>
                  <a:lnTo>
                    <a:pt x="147" y="98"/>
                  </a:lnTo>
                  <a:lnTo>
                    <a:pt x="148" y="91"/>
                  </a:lnTo>
                  <a:lnTo>
                    <a:pt x="150" y="84"/>
                  </a:lnTo>
                  <a:lnTo>
                    <a:pt x="150" y="75"/>
                  </a:lnTo>
                  <a:lnTo>
                    <a:pt x="150" y="68"/>
                  </a:lnTo>
                  <a:lnTo>
                    <a:pt x="148" y="60"/>
                  </a:lnTo>
                  <a:lnTo>
                    <a:pt x="147" y="54"/>
                  </a:lnTo>
                  <a:lnTo>
                    <a:pt x="144" y="46"/>
                  </a:lnTo>
                  <a:lnTo>
                    <a:pt x="140" y="40"/>
                  </a:lnTo>
                  <a:lnTo>
                    <a:pt x="137" y="33"/>
                  </a:lnTo>
                  <a:lnTo>
                    <a:pt x="133" y="28"/>
                  </a:lnTo>
                  <a:lnTo>
                    <a:pt x="128" y="23"/>
                  </a:lnTo>
                  <a:lnTo>
                    <a:pt x="122" y="17"/>
                  </a:lnTo>
                  <a:lnTo>
                    <a:pt x="117" y="13"/>
                  </a:lnTo>
                  <a:lnTo>
                    <a:pt x="110" y="10"/>
                  </a:lnTo>
                  <a:lnTo>
                    <a:pt x="104" y="7"/>
                  </a:lnTo>
                  <a:lnTo>
                    <a:pt x="98" y="3"/>
                  </a:lnTo>
                  <a:lnTo>
                    <a:pt x="90" y="2"/>
                  </a:lnTo>
                  <a:lnTo>
                    <a:pt x="83" y="1"/>
                  </a:lnTo>
                  <a:lnTo>
                    <a:pt x="75" y="0"/>
                  </a:lnTo>
                  <a:lnTo>
                    <a:pt x="68" y="1"/>
                  </a:lnTo>
                  <a:lnTo>
                    <a:pt x="60" y="2"/>
                  </a:lnTo>
                  <a:lnTo>
                    <a:pt x="53" y="3"/>
                  </a:lnTo>
                  <a:lnTo>
                    <a:pt x="45" y="7"/>
                  </a:lnTo>
                  <a:lnTo>
                    <a:pt x="39" y="10"/>
                  </a:lnTo>
                  <a:lnTo>
                    <a:pt x="33" y="13"/>
                  </a:lnTo>
                  <a:lnTo>
                    <a:pt x="27" y="17"/>
                  </a:lnTo>
                  <a:lnTo>
                    <a:pt x="22" y="23"/>
                  </a:lnTo>
                  <a:lnTo>
                    <a:pt x="17" y="28"/>
                  </a:lnTo>
                  <a:lnTo>
                    <a:pt x="13" y="33"/>
                  </a:lnTo>
                  <a:lnTo>
                    <a:pt x="9" y="40"/>
                  </a:lnTo>
                  <a:lnTo>
                    <a:pt x="6" y="46"/>
                  </a:lnTo>
                  <a:lnTo>
                    <a:pt x="3" y="54"/>
                  </a:lnTo>
                  <a:lnTo>
                    <a:pt x="1" y="60"/>
                  </a:lnTo>
                  <a:lnTo>
                    <a:pt x="0" y="68"/>
                  </a:lnTo>
                  <a:lnTo>
                    <a:pt x="0" y="75"/>
                  </a:lnTo>
                  <a:lnTo>
                    <a:pt x="0" y="84"/>
                  </a:lnTo>
                  <a:lnTo>
                    <a:pt x="1" y="91"/>
                  </a:lnTo>
                  <a:lnTo>
                    <a:pt x="3" y="98"/>
                  </a:lnTo>
                  <a:lnTo>
                    <a:pt x="6" y="105"/>
                  </a:lnTo>
                  <a:lnTo>
                    <a:pt x="9" y="111"/>
                  </a:lnTo>
                  <a:lnTo>
                    <a:pt x="13" y="118"/>
                  </a:lnTo>
                  <a:lnTo>
                    <a:pt x="17" y="123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3" y="138"/>
                  </a:lnTo>
                  <a:lnTo>
                    <a:pt x="39" y="141"/>
                  </a:lnTo>
                  <a:lnTo>
                    <a:pt x="45" y="145"/>
                  </a:lnTo>
                  <a:lnTo>
                    <a:pt x="53" y="147"/>
                  </a:lnTo>
                  <a:lnTo>
                    <a:pt x="60" y="149"/>
                  </a:lnTo>
                  <a:lnTo>
                    <a:pt x="68" y="150"/>
                  </a:lnTo>
                  <a:lnTo>
                    <a:pt x="75" y="1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latin typeface="思源黑体 CN Regular" panose="020B0500000000000000" pitchFamily="34" charset="-122"/>
              </a:endParaRPr>
            </a:p>
          </p:txBody>
        </p:sp>
      </p:grpSp>
      <p:sp>
        <p:nvSpPr>
          <p:cNvPr id="2" name="文本框 16">
            <a:extLst>
              <a:ext uri="{FF2B5EF4-FFF2-40B4-BE49-F238E27FC236}">
                <a16:creationId xmlns:a16="http://schemas.microsoft.com/office/drawing/2014/main" id="{E1E32E3A-2F5F-B291-BBF2-08920709A7F9}"/>
              </a:ext>
            </a:extLst>
          </p:cNvPr>
          <p:cNvSpPr txBox="1"/>
          <p:nvPr/>
        </p:nvSpPr>
        <p:spPr>
          <a:xfrm>
            <a:off x="988885" y="201955"/>
            <a:ext cx="4611624" cy="811048"/>
          </a:xfrm>
          <a:prstGeom prst="roundRect">
            <a:avLst>
              <a:gd name="adj" fmla="val 47308"/>
            </a:avLst>
          </a:pr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  <a:effectLst/>
        </p:spPr>
        <p:txBody>
          <a:bodyPr wrap="square" lIns="99670" tIns="49835" rIns="99670" bIns="49835" rtlCol="0" anchor="t">
            <a:noAutofit/>
          </a:bodyPr>
          <a:lstStyle/>
          <a:p>
            <a:pPr algn="ctr"/>
            <a:r>
              <a:rPr lang="en-US" altLang="zh-CN" sz="32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Key Features</a:t>
            </a:r>
            <a:endParaRPr lang="zh-CN" altLang="en-US" sz="32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4258D4E5-9D0E-8120-6C53-4610B38B5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46" y="1659810"/>
            <a:ext cx="2956356" cy="19351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>
                <a:lumMod val="5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7B43DA-EB54-E330-D053-1AE4641A0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46" y="4286210"/>
            <a:ext cx="3071326" cy="184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3">
                <a:lumMod val="5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5" name="椭圆 8">
            <a:extLst>
              <a:ext uri="{FF2B5EF4-FFF2-40B4-BE49-F238E27FC236}">
                <a16:creationId xmlns:a16="http://schemas.microsoft.com/office/drawing/2014/main" id="{984C45D2-C8CB-E70B-1B27-7373EC047370}"/>
              </a:ext>
            </a:extLst>
          </p:cNvPr>
          <p:cNvSpPr/>
          <p:nvPr/>
        </p:nvSpPr>
        <p:spPr>
          <a:xfrm>
            <a:off x="6195069" y="3704851"/>
            <a:ext cx="468778" cy="45379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6" name="椭圆 8">
            <a:extLst>
              <a:ext uri="{FF2B5EF4-FFF2-40B4-BE49-F238E27FC236}">
                <a16:creationId xmlns:a16="http://schemas.microsoft.com/office/drawing/2014/main" id="{A212D37B-E48D-8B30-6E54-F19383DB3D21}"/>
              </a:ext>
            </a:extLst>
          </p:cNvPr>
          <p:cNvSpPr/>
          <p:nvPr/>
        </p:nvSpPr>
        <p:spPr>
          <a:xfrm>
            <a:off x="9174231" y="102871"/>
            <a:ext cx="857376" cy="8573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7" name="椭圆 8">
            <a:extLst>
              <a:ext uri="{FF2B5EF4-FFF2-40B4-BE49-F238E27FC236}">
                <a16:creationId xmlns:a16="http://schemas.microsoft.com/office/drawing/2014/main" id="{3E161F85-DD9B-C213-8AB1-0E87E75DCC53}"/>
              </a:ext>
            </a:extLst>
          </p:cNvPr>
          <p:cNvSpPr/>
          <p:nvPr/>
        </p:nvSpPr>
        <p:spPr>
          <a:xfrm>
            <a:off x="11058366" y="5596710"/>
            <a:ext cx="857376" cy="8573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8" name="椭圆 8">
            <a:extLst>
              <a:ext uri="{FF2B5EF4-FFF2-40B4-BE49-F238E27FC236}">
                <a16:creationId xmlns:a16="http://schemas.microsoft.com/office/drawing/2014/main" id="{4BA64B0F-EE42-7E72-5637-477DFD97EE00}"/>
              </a:ext>
            </a:extLst>
          </p:cNvPr>
          <p:cNvSpPr/>
          <p:nvPr/>
        </p:nvSpPr>
        <p:spPr>
          <a:xfrm>
            <a:off x="-55010" y="6072588"/>
            <a:ext cx="267174" cy="30274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9" name="椭圆 8">
            <a:extLst>
              <a:ext uri="{FF2B5EF4-FFF2-40B4-BE49-F238E27FC236}">
                <a16:creationId xmlns:a16="http://schemas.microsoft.com/office/drawing/2014/main" id="{D6FF49D3-A82B-D66D-AF01-E3CAB59753F2}"/>
              </a:ext>
            </a:extLst>
          </p:cNvPr>
          <p:cNvSpPr/>
          <p:nvPr/>
        </p:nvSpPr>
        <p:spPr>
          <a:xfrm>
            <a:off x="11658773" y="2261198"/>
            <a:ext cx="292226" cy="30274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3402300" y="3943386"/>
            <a:ext cx="8746623" cy="2323881"/>
            <a:chOff x="13625" y="4446"/>
            <a:chExt cx="3452" cy="6084"/>
          </a:xfrm>
        </p:grpSpPr>
        <p:grpSp>
          <p:nvGrpSpPr>
            <p:cNvPr id="33" name="组合 32"/>
            <p:cNvGrpSpPr/>
            <p:nvPr/>
          </p:nvGrpSpPr>
          <p:grpSpPr>
            <a:xfrm>
              <a:off x="13625" y="5750"/>
              <a:ext cx="3452" cy="4780"/>
              <a:chOff x="580" y="-560"/>
              <a:chExt cx="3452" cy="4780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580" y="-560"/>
                <a:ext cx="3020" cy="1413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r>
                  <a:rPr lang="en-US" altLang="en-US" sz="2800" u="sng" dirty="0">
                    <a:solidFill>
                      <a:schemeClr val="accent3">
                        <a:lumMod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Talk to Compassionate Volunteers</a:t>
                </a: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580" y="1532"/>
                <a:ext cx="3452" cy="2688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en-US" altLang="en-US" sz="2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Compassionate Volunteers – Share your feelings and concerns with our supportive network of volunteers. Sometimes, a listening ear can make all the difference.</a:t>
                </a:r>
              </a:p>
            </p:txBody>
          </p:sp>
        </p:grpSp>
        <p:sp>
          <p:nvSpPr>
            <p:cNvPr id="34" name="Freeform 307"/>
            <p:cNvSpPr>
              <a:spLocks noEditPoints="1"/>
            </p:cNvSpPr>
            <p:nvPr/>
          </p:nvSpPr>
          <p:spPr bwMode="auto">
            <a:xfrm>
              <a:off x="14798" y="4446"/>
              <a:ext cx="857" cy="1225"/>
            </a:xfrm>
            <a:custGeom>
              <a:avLst/>
              <a:gdLst>
                <a:gd name="T0" fmla="*/ 150 w 630"/>
                <a:gd name="T1" fmla="*/ 150 h 901"/>
                <a:gd name="T2" fmla="*/ 68 w 630"/>
                <a:gd name="T3" fmla="*/ 182 h 901"/>
                <a:gd name="T4" fmla="*/ 61 w 630"/>
                <a:gd name="T5" fmla="*/ 190 h 901"/>
                <a:gd name="T6" fmla="*/ 60 w 630"/>
                <a:gd name="T7" fmla="*/ 800 h 901"/>
                <a:gd name="T8" fmla="*/ 66 w 630"/>
                <a:gd name="T9" fmla="*/ 809 h 901"/>
                <a:gd name="T10" fmla="*/ 555 w 630"/>
                <a:gd name="T11" fmla="*/ 811 h 901"/>
                <a:gd name="T12" fmla="*/ 566 w 630"/>
                <a:gd name="T13" fmla="*/ 807 h 901"/>
                <a:gd name="T14" fmla="*/ 570 w 630"/>
                <a:gd name="T15" fmla="*/ 796 h 901"/>
                <a:gd name="T16" fmla="*/ 567 w 630"/>
                <a:gd name="T17" fmla="*/ 187 h 901"/>
                <a:gd name="T18" fmla="*/ 558 w 630"/>
                <a:gd name="T19" fmla="*/ 181 h 901"/>
                <a:gd name="T20" fmla="*/ 600 w 630"/>
                <a:gd name="T21" fmla="*/ 150 h 901"/>
                <a:gd name="T22" fmla="*/ 243 w 630"/>
                <a:gd name="T23" fmla="*/ 90 h 901"/>
                <a:gd name="T24" fmla="*/ 252 w 630"/>
                <a:gd name="T25" fmla="*/ 84 h 901"/>
                <a:gd name="T26" fmla="*/ 255 w 630"/>
                <a:gd name="T27" fmla="*/ 69 h 901"/>
                <a:gd name="T28" fmla="*/ 264 w 630"/>
                <a:gd name="T29" fmla="*/ 47 h 901"/>
                <a:gd name="T30" fmla="*/ 285 w 630"/>
                <a:gd name="T31" fmla="*/ 34 h 901"/>
                <a:gd name="T32" fmla="*/ 324 w 630"/>
                <a:gd name="T33" fmla="*/ 30 h 901"/>
                <a:gd name="T34" fmla="*/ 357 w 630"/>
                <a:gd name="T35" fmla="*/ 41 h 901"/>
                <a:gd name="T36" fmla="*/ 371 w 630"/>
                <a:gd name="T37" fmla="*/ 57 h 901"/>
                <a:gd name="T38" fmla="*/ 375 w 630"/>
                <a:gd name="T39" fmla="*/ 78 h 901"/>
                <a:gd name="T40" fmla="*/ 382 w 630"/>
                <a:gd name="T41" fmla="*/ 88 h 901"/>
                <a:gd name="T42" fmla="*/ 450 w 630"/>
                <a:gd name="T43" fmla="*/ 90 h 901"/>
                <a:gd name="T44" fmla="*/ 165 w 630"/>
                <a:gd name="T45" fmla="*/ 271 h 901"/>
                <a:gd name="T46" fmla="*/ 473 w 630"/>
                <a:gd name="T47" fmla="*/ 268 h 901"/>
                <a:gd name="T48" fmla="*/ 479 w 630"/>
                <a:gd name="T49" fmla="*/ 259 h 901"/>
                <a:gd name="T50" fmla="*/ 540 w 630"/>
                <a:gd name="T51" fmla="*/ 781 h 901"/>
                <a:gd name="T52" fmla="*/ 150 w 630"/>
                <a:gd name="T53" fmla="*/ 256 h 901"/>
                <a:gd name="T54" fmla="*/ 154 w 630"/>
                <a:gd name="T55" fmla="*/ 267 h 901"/>
                <a:gd name="T56" fmla="*/ 165 w 630"/>
                <a:gd name="T57" fmla="*/ 271 h 901"/>
                <a:gd name="T58" fmla="*/ 479 w 630"/>
                <a:gd name="T59" fmla="*/ 72 h 901"/>
                <a:gd name="T60" fmla="*/ 473 w 630"/>
                <a:gd name="T61" fmla="*/ 63 h 901"/>
                <a:gd name="T62" fmla="*/ 403 w 630"/>
                <a:gd name="T63" fmla="*/ 60 h 901"/>
                <a:gd name="T64" fmla="*/ 394 w 630"/>
                <a:gd name="T65" fmla="*/ 34 h 901"/>
                <a:gd name="T66" fmla="*/ 375 w 630"/>
                <a:gd name="T67" fmla="*/ 16 h 901"/>
                <a:gd name="T68" fmla="*/ 349 w 630"/>
                <a:gd name="T69" fmla="*/ 4 h 901"/>
                <a:gd name="T70" fmla="*/ 314 w 630"/>
                <a:gd name="T71" fmla="*/ 0 h 901"/>
                <a:gd name="T72" fmla="*/ 281 w 630"/>
                <a:gd name="T73" fmla="*/ 4 h 901"/>
                <a:gd name="T74" fmla="*/ 254 w 630"/>
                <a:gd name="T75" fmla="*/ 16 h 901"/>
                <a:gd name="T76" fmla="*/ 235 w 630"/>
                <a:gd name="T77" fmla="*/ 34 h 901"/>
                <a:gd name="T78" fmla="*/ 226 w 630"/>
                <a:gd name="T79" fmla="*/ 60 h 901"/>
                <a:gd name="T80" fmla="*/ 156 w 630"/>
                <a:gd name="T81" fmla="*/ 63 h 901"/>
                <a:gd name="T82" fmla="*/ 150 w 630"/>
                <a:gd name="T83" fmla="*/ 72 h 901"/>
                <a:gd name="T84" fmla="*/ 12 w 630"/>
                <a:gd name="T85" fmla="*/ 121 h 901"/>
                <a:gd name="T86" fmla="*/ 2 w 630"/>
                <a:gd name="T87" fmla="*/ 127 h 901"/>
                <a:gd name="T88" fmla="*/ 0 w 630"/>
                <a:gd name="T89" fmla="*/ 886 h 901"/>
                <a:gd name="T90" fmla="*/ 4 w 630"/>
                <a:gd name="T91" fmla="*/ 897 h 901"/>
                <a:gd name="T92" fmla="*/ 15 w 630"/>
                <a:gd name="T93" fmla="*/ 901 h 901"/>
                <a:gd name="T94" fmla="*/ 624 w 630"/>
                <a:gd name="T95" fmla="*/ 899 h 901"/>
                <a:gd name="T96" fmla="*/ 630 w 630"/>
                <a:gd name="T97" fmla="*/ 889 h 901"/>
                <a:gd name="T98" fmla="*/ 629 w 630"/>
                <a:gd name="T99" fmla="*/ 130 h 901"/>
                <a:gd name="T100" fmla="*/ 620 w 630"/>
                <a:gd name="T101" fmla="*/ 121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0" h="901">
                  <a:moveTo>
                    <a:pt x="600" y="871"/>
                  </a:moveTo>
                  <a:lnTo>
                    <a:pt x="30" y="871"/>
                  </a:lnTo>
                  <a:lnTo>
                    <a:pt x="30" y="150"/>
                  </a:lnTo>
                  <a:lnTo>
                    <a:pt x="150" y="150"/>
                  </a:lnTo>
                  <a:lnTo>
                    <a:pt x="150" y="180"/>
                  </a:lnTo>
                  <a:lnTo>
                    <a:pt x="75" y="180"/>
                  </a:lnTo>
                  <a:lnTo>
                    <a:pt x="71" y="181"/>
                  </a:lnTo>
                  <a:lnTo>
                    <a:pt x="68" y="182"/>
                  </a:lnTo>
                  <a:lnTo>
                    <a:pt x="66" y="183"/>
                  </a:lnTo>
                  <a:lnTo>
                    <a:pt x="64" y="185"/>
                  </a:lnTo>
                  <a:lnTo>
                    <a:pt x="62" y="187"/>
                  </a:lnTo>
                  <a:lnTo>
                    <a:pt x="61" y="190"/>
                  </a:lnTo>
                  <a:lnTo>
                    <a:pt x="60" y="193"/>
                  </a:lnTo>
                  <a:lnTo>
                    <a:pt x="60" y="195"/>
                  </a:lnTo>
                  <a:lnTo>
                    <a:pt x="60" y="796"/>
                  </a:lnTo>
                  <a:lnTo>
                    <a:pt x="60" y="800"/>
                  </a:lnTo>
                  <a:lnTo>
                    <a:pt x="61" y="802"/>
                  </a:lnTo>
                  <a:lnTo>
                    <a:pt x="62" y="805"/>
                  </a:lnTo>
                  <a:lnTo>
                    <a:pt x="64" y="807"/>
                  </a:lnTo>
                  <a:lnTo>
                    <a:pt x="66" y="809"/>
                  </a:lnTo>
                  <a:lnTo>
                    <a:pt x="68" y="810"/>
                  </a:lnTo>
                  <a:lnTo>
                    <a:pt x="71" y="811"/>
                  </a:lnTo>
                  <a:lnTo>
                    <a:pt x="75" y="811"/>
                  </a:lnTo>
                  <a:lnTo>
                    <a:pt x="555" y="811"/>
                  </a:lnTo>
                  <a:lnTo>
                    <a:pt x="558" y="811"/>
                  </a:lnTo>
                  <a:lnTo>
                    <a:pt x="560" y="810"/>
                  </a:lnTo>
                  <a:lnTo>
                    <a:pt x="564" y="809"/>
                  </a:lnTo>
                  <a:lnTo>
                    <a:pt x="566" y="807"/>
                  </a:lnTo>
                  <a:lnTo>
                    <a:pt x="567" y="805"/>
                  </a:lnTo>
                  <a:lnTo>
                    <a:pt x="569" y="803"/>
                  </a:lnTo>
                  <a:lnTo>
                    <a:pt x="570" y="800"/>
                  </a:lnTo>
                  <a:lnTo>
                    <a:pt x="570" y="796"/>
                  </a:lnTo>
                  <a:lnTo>
                    <a:pt x="570" y="195"/>
                  </a:lnTo>
                  <a:lnTo>
                    <a:pt x="570" y="193"/>
                  </a:lnTo>
                  <a:lnTo>
                    <a:pt x="569" y="190"/>
                  </a:lnTo>
                  <a:lnTo>
                    <a:pt x="567" y="187"/>
                  </a:lnTo>
                  <a:lnTo>
                    <a:pt x="566" y="185"/>
                  </a:lnTo>
                  <a:lnTo>
                    <a:pt x="564" y="183"/>
                  </a:lnTo>
                  <a:lnTo>
                    <a:pt x="560" y="182"/>
                  </a:lnTo>
                  <a:lnTo>
                    <a:pt x="558" y="181"/>
                  </a:lnTo>
                  <a:lnTo>
                    <a:pt x="555" y="180"/>
                  </a:lnTo>
                  <a:lnTo>
                    <a:pt x="480" y="180"/>
                  </a:lnTo>
                  <a:lnTo>
                    <a:pt x="480" y="150"/>
                  </a:lnTo>
                  <a:lnTo>
                    <a:pt x="600" y="150"/>
                  </a:lnTo>
                  <a:lnTo>
                    <a:pt x="600" y="871"/>
                  </a:lnTo>
                  <a:close/>
                  <a:moveTo>
                    <a:pt x="180" y="90"/>
                  </a:moveTo>
                  <a:lnTo>
                    <a:pt x="239" y="90"/>
                  </a:lnTo>
                  <a:lnTo>
                    <a:pt x="243" y="90"/>
                  </a:lnTo>
                  <a:lnTo>
                    <a:pt x="246" y="89"/>
                  </a:lnTo>
                  <a:lnTo>
                    <a:pt x="248" y="88"/>
                  </a:lnTo>
                  <a:lnTo>
                    <a:pt x="250" y="86"/>
                  </a:lnTo>
                  <a:lnTo>
                    <a:pt x="252" y="84"/>
                  </a:lnTo>
                  <a:lnTo>
                    <a:pt x="253" y="81"/>
                  </a:lnTo>
                  <a:lnTo>
                    <a:pt x="254" y="78"/>
                  </a:lnTo>
                  <a:lnTo>
                    <a:pt x="254" y="75"/>
                  </a:lnTo>
                  <a:lnTo>
                    <a:pt x="255" y="69"/>
                  </a:lnTo>
                  <a:lnTo>
                    <a:pt x="257" y="62"/>
                  </a:lnTo>
                  <a:lnTo>
                    <a:pt x="259" y="57"/>
                  </a:lnTo>
                  <a:lnTo>
                    <a:pt x="261" y="52"/>
                  </a:lnTo>
                  <a:lnTo>
                    <a:pt x="264" y="47"/>
                  </a:lnTo>
                  <a:lnTo>
                    <a:pt x="267" y="44"/>
                  </a:lnTo>
                  <a:lnTo>
                    <a:pt x="272" y="41"/>
                  </a:lnTo>
                  <a:lnTo>
                    <a:pt x="276" y="38"/>
                  </a:lnTo>
                  <a:lnTo>
                    <a:pt x="285" y="34"/>
                  </a:lnTo>
                  <a:lnTo>
                    <a:pt x="296" y="31"/>
                  </a:lnTo>
                  <a:lnTo>
                    <a:pt x="306" y="30"/>
                  </a:lnTo>
                  <a:lnTo>
                    <a:pt x="314" y="30"/>
                  </a:lnTo>
                  <a:lnTo>
                    <a:pt x="324" y="30"/>
                  </a:lnTo>
                  <a:lnTo>
                    <a:pt x="334" y="31"/>
                  </a:lnTo>
                  <a:lnTo>
                    <a:pt x="343" y="34"/>
                  </a:lnTo>
                  <a:lnTo>
                    <a:pt x="353" y="38"/>
                  </a:lnTo>
                  <a:lnTo>
                    <a:pt x="357" y="41"/>
                  </a:lnTo>
                  <a:lnTo>
                    <a:pt x="361" y="44"/>
                  </a:lnTo>
                  <a:lnTo>
                    <a:pt x="366" y="47"/>
                  </a:lnTo>
                  <a:lnTo>
                    <a:pt x="369" y="52"/>
                  </a:lnTo>
                  <a:lnTo>
                    <a:pt x="371" y="57"/>
                  </a:lnTo>
                  <a:lnTo>
                    <a:pt x="373" y="62"/>
                  </a:lnTo>
                  <a:lnTo>
                    <a:pt x="374" y="69"/>
                  </a:lnTo>
                  <a:lnTo>
                    <a:pt x="374" y="75"/>
                  </a:lnTo>
                  <a:lnTo>
                    <a:pt x="375" y="78"/>
                  </a:lnTo>
                  <a:lnTo>
                    <a:pt x="376" y="81"/>
                  </a:lnTo>
                  <a:lnTo>
                    <a:pt x="377" y="84"/>
                  </a:lnTo>
                  <a:lnTo>
                    <a:pt x="380" y="86"/>
                  </a:lnTo>
                  <a:lnTo>
                    <a:pt x="382" y="88"/>
                  </a:lnTo>
                  <a:lnTo>
                    <a:pt x="384" y="89"/>
                  </a:lnTo>
                  <a:lnTo>
                    <a:pt x="387" y="90"/>
                  </a:lnTo>
                  <a:lnTo>
                    <a:pt x="389" y="90"/>
                  </a:lnTo>
                  <a:lnTo>
                    <a:pt x="450" y="90"/>
                  </a:lnTo>
                  <a:lnTo>
                    <a:pt x="450" y="240"/>
                  </a:lnTo>
                  <a:lnTo>
                    <a:pt x="180" y="240"/>
                  </a:lnTo>
                  <a:lnTo>
                    <a:pt x="180" y="90"/>
                  </a:lnTo>
                  <a:close/>
                  <a:moveTo>
                    <a:pt x="165" y="271"/>
                  </a:moveTo>
                  <a:lnTo>
                    <a:pt x="465" y="271"/>
                  </a:lnTo>
                  <a:lnTo>
                    <a:pt x="467" y="270"/>
                  </a:lnTo>
                  <a:lnTo>
                    <a:pt x="471" y="270"/>
                  </a:lnTo>
                  <a:lnTo>
                    <a:pt x="473" y="268"/>
                  </a:lnTo>
                  <a:lnTo>
                    <a:pt x="476" y="267"/>
                  </a:lnTo>
                  <a:lnTo>
                    <a:pt x="477" y="264"/>
                  </a:lnTo>
                  <a:lnTo>
                    <a:pt x="479" y="261"/>
                  </a:lnTo>
                  <a:lnTo>
                    <a:pt x="479" y="259"/>
                  </a:lnTo>
                  <a:lnTo>
                    <a:pt x="480" y="256"/>
                  </a:lnTo>
                  <a:lnTo>
                    <a:pt x="480" y="210"/>
                  </a:lnTo>
                  <a:lnTo>
                    <a:pt x="540" y="210"/>
                  </a:lnTo>
                  <a:lnTo>
                    <a:pt x="540" y="781"/>
                  </a:lnTo>
                  <a:lnTo>
                    <a:pt x="90" y="781"/>
                  </a:lnTo>
                  <a:lnTo>
                    <a:pt x="90" y="210"/>
                  </a:lnTo>
                  <a:lnTo>
                    <a:pt x="150" y="210"/>
                  </a:lnTo>
                  <a:lnTo>
                    <a:pt x="150" y="256"/>
                  </a:lnTo>
                  <a:lnTo>
                    <a:pt x="150" y="259"/>
                  </a:lnTo>
                  <a:lnTo>
                    <a:pt x="151" y="261"/>
                  </a:lnTo>
                  <a:lnTo>
                    <a:pt x="152" y="264"/>
                  </a:lnTo>
                  <a:lnTo>
                    <a:pt x="154" y="267"/>
                  </a:lnTo>
                  <a:lnTo>
                    <a:pt x="156" y="268"/>
                  </a:lnTo>
                  <a:lnTo>
                    <a:pt x="158" y="270"/>
                  </a:lnTo>
                  <a:lnTo>
                    <a:pt x="161" y="270"/>
                  </a:lnTo>
                  <a:lnTo>
                    <a:pt x="165" y="271"/>
                  </a:lnTo>
                  <a:close/>
                  <a:moveTo>
                    <a:pt x="615" y="120"/>
                  </a:moveTo>
                  <a:lnTo>
                    <a:pt x="480" y="120"/>
                  </a:lnTo>
                  <a:lnTo>
                    <a:pt x="480" y="75"/>
                  </a:lnTo>
                  <a:lnTo>
                    <a:pt x="479" y="72"/>
                  </a:lnTo>
                  <a:lnTo>
                    <a:pt x="479" y="70"/>
                  </a:lnTo>
                  <a:lnTo>
                    <a:pt x="477" y="68"/>
                  </a:lnTo>
                  <a:lnTo>
                    <a:pt x="476" y="64"/>
                  </a:lnTo>
                  <a:lnTo>
                    <a:pt x="473" y="63"/>
                  </a:lnTo>
                  <a:lnTo>
                    <a:pt x="471" y="61"/>
                  </a:lnTo>
                  <a:lnTo>
                    <a:pt x="467" y="60"/>
                  </a:lnTo>
                  <a:lnTo>
                    <a:pt x="465" y="60"/>
                  </a:lnTo>
                  <a:lnTo>
                    <a:pt x="403" y="60"/>
                  </a:lnTo>
                  <a:lnTo>
                    <a:pt x="402" y="54"/>
                  </a:lnTo>
                  <a:lnTo>
                    <a:pt x="400" y="47"/>
                  </a:lnTo>
                  <a:lnTo>
                    <a:pt x="397" y="41"/>
                  </a:lnTo>
                  <a:lnTo>
                    <a:pt x="394" y="34"/>
                  </a:lnTo>
                  <a:lnTo>
                    <a:pt x="390" y="29"/>
                  </a:lnTo>
                  <a:lnTo>
                    <a:pt x="385" y="25"/>
                  </a:lnTo>
                  <a:lnTo>
                    <a:pt x="381" y="20"/>
                  </a:lnTo>
                  <a:lnTo>
                    <a:pt x="375" y="16"/>
                  </a:lnTo>
                  <a:lnTo>
                    <a:pt x="369" y="12"/>
                  </a:lnTo>
                  <a:lnTo>
                    <a:pt x="362" y="9"/>
                  </a:lnTo>
                  <a:lnTo>
                    <a:pt x="356" y="7"/>
                  </a:lnTo>
                  <a:lnTo>
                    <a:pt x="349" y="4"/>
                  </a:lnTo>
                  <a:lnTo>
                    <a:pt x="341" y="2"/>
                  </a:lnTo>
                  <a:lnTo>
                    <a:pt x="333" y="1"/>
                  </a:lnTo>
                  <a:lnTo>
                    <a:pt x="324" y="0"/>
                  </a:lnTo>
                  <a:lnTo>
                    <a:pt x="314" y="0"/>
                  </a:lnTo>
                  <a:lnTo>
                    <a:pt x="306" y="0"/>
                  </a:lnTo>
                  <a:lnTo>
                    <a:pt x="297" y="1"/>
                  </a:lnTo>
                  <a:lnTo>
                    <a:pt x="289" y="2"/>
                  </a:lnTo>
                  <a:lnTo>
                    <a:pt x="281" y="4"/>
                  </a:lnTo>
                  <a:lnTo>
                    <a:pt x="274" y="7"/>
                  </a:lnTo>
                  <a:lnTo>
                    <a:pt x="266" y="9"/>
                  </a:lnTo>
                  <a:lnTo>
                    <a:pt x="260" y="12"/>
                  </a:lnTo>
                  <a:lnTo>
                    <a:pt x="254" y="16"/>
                  </a:lnTo>
                  <a:lnTo>
                    <a:pt x="249" y="20"/>
                  </a:lnTo>
                  <a:lnTo>
                    <a:pt x="244" y="25"/>
                  </a:lnTo>
                  <a:lnTo>
                    <a:pt x="239" y="29"/>
                  </a:lnTo>
                  <a:lnTo>
                    <a:pt x="235" y="34"/>
                  </a:lnTo>
                  <a:lnTo>
                    <a:pt x="232" y="41"/>
                  </a:lnTo>
                  <a:lnTo>
                    <a:pt x="230" y="47"/>
                  </a:lnTo>
                  <a:lnTo>
                    <a:pt x="228" y="54"/>
                  </a:lnTo>
                  <a:lnTo>
                    <a:pt x="226" y="60"/>
                  </a:lnTo>
                  <a:lnTo>
                    <a:pt x="165" y="60"/>
                  </a:lnTo>
                  <a:lnTo>
                    <a:pt x="161" y="60"/>
                  </a:lnTo>
                  <a:lnTo>
                    <a:pt x="158" y="61"/>
                  </a:lnTo>
                  <a:lnTo>
                    <a:pt x="156" y="63"/>
                  </a:lnTo>
                  <a:lnTo>
                    <a:pt x="154" y="64"/>
                  </a:lnTo>
                  <a:lnTo>
                    <a:pt x="152" y="68"/>
                  </a:lnTo>
                  <a:lnTo>
                    <a:pt x="151" y="70"/>
                  </a:lnTo>
                  <a:lnTo>
                    <a:pt x="150" y="72"/>
                  </a:lnTo>
                  <a:lnTo>
                    <a:pt x="150" y="75"/>
                  </a:lnTo>
                  <a:lnTo>
                    <a:pt x="150" y="120"/>
                  </a:lnTo>
                  <a:lnTo>
                    <a:pt x="15" y="120"/>
                  </a:lnTo>
                  <a:lnTo>
                    <a:pt x="12" y="121"/>
                  </a:lnTo>
                  <a:lnTo>
                    <a:pt x="8" y="121"/>
                  </a:lnTo>
                  <a:lnTo>
                    <a:pt x="6" y="123"/>
                  </a:lnTo>
                  <a:lnTo>
                    <a:pt x="4" y="125"/>
                  </a:lnTo>
                  <a:lnTo>
                    <a:pt x="2" y="127"/>
                  </a:lnTo>
                  <a:lnTo>
                    <a:pt x="1" y="130"/>
                  </a:lnTo>
                  <a:lnTo>
                    <a:pt x="0" y="133"/>
                  </a:lnTo>
                  <a:lnTo>
                    <a:pt x="0" y="135"/>
                  </a:lnTo>
                  <a:lnTo>
                    <a:pt x="0" y="886"/>
                  </a:lnTo>
                  <a:lnTo>
                    <a:pt x="0" y="889"/>
                  </a:lnTo>
                  <a:lnTo>
                    <a:pt x="1" y="893"/>
                  </a:lnTo>
                  <a:lnTo>
                    <a:pt x="2" y="895"/>
                  </a:lnTo>
                  <a:lnTo>
                    <a:pt x="4" y="897"/>
                  </a:lnTo>
                  <a:lnTo>
                    <a:pt x="6" y="899"/>
                  </a:lnTo>
                  <a:lnTo>
                    <a:pt x="8" y="900"/>
                  </a:lnTo>
                  <a:lnTo>
                    <a:pt x="12" y="901"/>
                  </a:lnTo>
                  <a:lnTo>
                    <a:pt x="15" y="901"/>
                  </a:lnTo>
                  <a:lnTo>
                    <a:pt x="615" y="901"/>
                  </a:lnTo>
                  <a:lnTo>
                    <a:pt x="618" y="901"/>
                  </a:lnTo>
                  <a:lnTo>
                    <a:pt x="620" y="900"/>
                  </a:lnTo>
                  <a:lnTo>
                    <a:pt x="624" y="899"/>
                  </a:lnTo>
                  <a:lnTo>
                    <a:pt x="626" y="897"/>
                  </a:lnTo>
                  <a:lnTo>
                    <a:pt x="628" y="895"/>
                  </a:lnTo>
                  <a:lnTo>
                    <a:pt x="629" y="893"/>
                  </a:lnTo>
                  <a:lnTo>
                    <a:pt x="630" y="889"/>
                  </a:lnTo>
                  <a:lnTo>
                    <a:pt x="630" y="886"/>
                  </a:lnTo>
                  <a:lnTo>
                    <a:pt x="630" y="135"/>
                  </a:lnTo>
                  <a:lnTo>
                    <a:pt x="630" y="133"/>
                  </a:lnTo>
                  <a:lnTo>
                    <a:pt x="629" y="130"/>
                  </a:lnTo>
                  <a:lnTo>
                    <a:pt x="628" y="127"/>
                  </a:lnTo>
                  <a:lnTo>
                    <a:pt x="626" y="125"/>
                  </a:lnTo>
                  <a:lnTo>
                    <a:pt x="624" y="123"/>
                  </a:lnTo>
                  <a:lnTo>
                    <a:pt x="620" y="121"/>
                  </a:lnTo>
                  <a:lnTo>
                    <a:pt x="618" y="121"/>
                  </a:lnTo>
                  <a:lnTo>
                    <a:pt x="615" y="1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latin typeface="思源黑体 CN Regular" panose="020B0500000000000000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367543" y="234414"/>
            <a:ext cx="6643308" cy="3947794"/>
            <a:chOff x="9258" y="4292"/>
            <a:chExt cx="3780" cy="6217"/>
          </a:xfrm>
        </p:grpSpPr>
        <p:grpSp>
          <p:nvGrpSpPr>
            <p:cNvPr id="39" name="组合 38"/>
            <p:cNvGrpSpPr/>
            <p:nvPr/>
          </p:nvGrpSpPr>
          <p:grpSpPr>
            <a:xfrm>
              <a:off x="9258" y="6773"/>
              <a:ext cx="3780" cy="3736"/>
              <a:chOff x="287" y="463"/>
              <a:chExt cx="3780" cy="3736"/>
            </a:xfrm>
          </p:grpSpPr>
          <p:sp>
            <p:nvSpPr>
              <p:cNvPr id="48" name="文本框 47"/>
              <p:cNvSpPr txBox="1"/>
              <p:nvPr/>
            </p:nvSpPr>
            <p:spPr>
              <a:xfrm>
                <a:off x="287" y="463"/>
                <a:ext cx="3780" cy="1049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r>
                  <a:rPr lang="en-US" altLang="en-US" sz="2800" u="sng" dirty="0">
                    <a:solidFill>
                      <a:schemeClr val="accent3">
                        <a:lumMod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Connect with Mental Health Professionals</a:t>
                </a: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287" y="1512"/>
                <a:ext cx="3452" cy="2687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en-US" sz="2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Easily find and connect with qualified mental health doctors who can provide guidance and treatment options tailored to your needs</a:t>
                </a:r>
                <a:r>
                  <a:rPr lang="en-US" altLang="en-US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思源黑体 Regular"/>
                    <a:ea typeface="思源黑体 CN Regular" panose="020B0500000000000000" pitchFamily="34" charset="-122"/>
                  </a:rPr>
                  <a:t>.</a:t>
                </a:r>
              </a:p>
            </p:txBody>
          </p:sp>
        </p:grpSp>
        <p:grpSp>
          <p:nvGrpSpPr>
            <p:cNvPr id="40" name="Group 21"/>
            <p:cNvGrpSpPr/>
            <p:nvPr/>
          </p:nvGrpSpPr>
          <p:grpSpPr>
            <a:xfrm>
              <a:off x="10382" y="4292"/>
              <a:ext cx="1540" cy="1532"/>
              <a:chOff x="8167688" y="2505075"/>
              <a:chExt cx="287338" cy="285750"/>
            </a:xfrm>
            <a:solidFill>
              <a:schemeClr val="bg1">
                <a:lumMod val="95000"/>
              </a:schemeClr>
            </a:solidFill>
          </p:grpSpPr>
          <p:sp>
            <p:nvSpPr>
              <p:cNvPr id="41" name="Freeform 347"/>
              <p:cNvSpPr/>
              <p:nvPr/>
            </p:nvSpPr>
            <p:spPr bwMode="auto">
              <a:xfrm>
                <a:off x="8343900" y="2692400"/>
                <a:ext cx="76200" cy="58738"/>
              </a:xfrm>
              <a:custGeom>
                <a:avLst/>
                <a:gdLst>
                  <a:gd name="T0" fmla="*/ 214 w 240"/>
                  <a:gd name="T1" fmla="*/ 5 h 187"/>
                  <a:gd name="T2" fmla="*/ 90 w 240"/>
                  <a:gd name="T3" fmla="*/ 143 h 187"/>
                  <a:gd name="T4" fmla="*/ 26 w 240"/>
                  <a:gd name="T5" fmla="*/ 79 h 187"/>
                  <a:gd name="T6" fmla="*/ 24 w 240"/>
                  <a:gd name="T7" fmla="*/ 77 h 187"/>
                  <a:gd name="T8" fmla="*/ 20 w 240"/>
                  <a:gd name="T9" fmla="*/ 75 h 187"/>
                  <a:gd name="T10" fmla="*/ 18 w 240"/>
                  <a:gd name="T11" fmla="*/ 75 h 187"/>
                  <a:gd name="T12" fmla="*/ 15 w 240"/>
                  <a:gd name="T13" fmla="*/ 73 h 187"/>
                  <a:gd name="T14" fmla="*/ 12 w 240"/>
                  <a:gd name="T15" fmla="*/ 75 h 187"/>
                  <a:gd name="T16" fmla="*/ 10 w 240"/>
                  <a:gd name="T17" fmla="*/ 76 h 187"/>
                  <a:gd name="T18" fmla="*/ 6 w 240"/>
                  <a:gd name="T19" fmla="*/ 77 h 187"/>
                  <a:gd name="T20" fmla="*/ 4 w 240"/>
                  <a:gd name="T21" fmla="*/ 79 h 187"/>
                  <a:gd name="T22" fmla="*/ 2 w 240"/>
                  <a:gd name="T23" fmla="*/ 81 h 187"/>
                  <a:gd name="T24" fmla="*/ 1 w 240"/>
                  <a:gd name="T25" fmla="*/ 84 h 187"/>
                  <a:gd name="T26" fmla="*/ 0 w 240"/>
                  <a:gd name="T27" fmla="*/ 86 h 187"/>
                  <a:gd name="T28" fmla="*/ 0 w 240"/>
                  <a:gd name="T29" fmla="*/ 90 h 187"/>
                  <a:gd name="T30" fmla="*/ 0 w 240"/>
                  <a:gd name="T31" fmla="*/ 93 h 187"/>
                  <a:gd name="T32" fmla="*/ 1 w 240"/>
                  <a:gd name="T33" fmla="*/ 95 h 187"/>
                  <a:gd name="T34" fmla="*/ 2 w 240"/>
                  <a:gd name="T35" fmla="*/ 97 h 187"/>
                  <a:gd name="T36" fmla="*/ 4 w 240"/>
                  <a:gd name="T37" fmla="*/ 99 h 187"/>
                  <a:gd name="T38" fmla="*/ 91 w 240"/>
                  <a:gd name="T39" fmla="*/ 187 h 187"/>
                  <a:gd name="T40" fmla="*/ 237 w 240"/>
                  <a:gd name="T41" fmla="*/ 24 h 187"/>
                  <a:gd name="T42" fmla="*/ 239 w 240"/>
                  <a:gd name="T43" fmla="*/ 22 h 187"/>
                  <a:gd name="T44" fmla="*/ 240 w 240"/>
                  <a:gd name="T45" fmla="*/ 19 h 187"/>
                  <a:gd name="T46" fmla="*/ 240 w 240"/>
                  <a:gd name="T47" fmla="*/ 17 h 187"/>
                  <a:gd name="T48" fmla="*/ 240 w 240"/>
                  <a:gd name="T49" fmla="*/ 14 h 187"/>
                  <a:gd name="T50" fmla="*/ 240 w 240"/>
                  <a:gd name="T51" fmla="*/ 11 h 187"/>
                  <a:gd name="T52" fmla="*/ 239 w 240"/>
                  <a:gd name="T53" fmla="*/ 8 h 187"/>
                  <a:gd name="T54" fmla="*/ 238 w 240"/>
                  <a:gd name="T55" fmla="*/ 6 h 187"/>
                  <a:gd name="T56" fmla="*/ 235 w 240"/>
                  <a:gd name="T57" fmla="*/ 3 h 187"/>
                  <a:gd name="T58" fmla="*/ 233 w 240"/>
                  <a:gd name="T59" fmla="*/ 2 h 187"/>
                  <a:gd name="T60" fmla="*/ 230 w 240"/>
                  <a:gd name="T61" fmla="*/ 1 h 187"/>
                  <a:gd name="T62" fmla="*/ 227 w 240"/>
                  <a:gd name="T63" fmla="*/ 0 h 187"/>
                  <a:gd name="T64" fmla="*/ 225 w 240"/>
                  <a:gd name="T65" fmla="*/ 0 h 187"/>
                  <a:gd name="T66" fmla="*/ 218 w 240"/>
                  <a:gd name="T67" fmla="*/ 2 h 187"/>
                  <a:gd name="T68" fmla="*/ 214 w 240"/>
                  <a:gd name="T69" fmla="*/ 5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40" h="187">
                    <a:moveTo>
                      <a:pt x="214" y="5"/>
                    </a:moveTo>
                    <a:lnTo>
                      <a:pt x="90" y="143"/>
                    </a:lnTo>
                    <a:lnTo>
                      <a:pt x="26" y="79"/>
                    </a:lnTo>
                    <a:lnTo>
                      <a:pt x="24" y="77"/>
                    </a:lnTo>
                    <a:lnTo>
                      <a:pt x="20" y="75"/>
                    </a:lnTo>
                    <a:lnTo>
                      <a:pt x="18" y="75"/>
                    </a:lnTo>
                    <a:lnTo>
                      <a:pt x="15" y="73"/>
                    </a:lnTo>
                    <a:lnTo>
                      <a:pt x="12" y="75"/>
                    </a:lnTo>
                    <a:lnTo>
                      <a:pt x="10" y="76"/>
                    </a:lnTo>
                    <a:lnTo>
                      <a:pt x="6" y="77"/>
                    </a:lnTo>
                    <a:lnTo>
                      <a:pt x="4" y="79"/>
                    </a:lnTo>
                    <a:lnTo>
                      <a:pt x="2" y="81"/>
                    </a:lnTo>
                    <a:lnTo>
                      <a:pt x="1" y="84"/>
                    </a:lnTo>
                    <a:lnTo>
                      <a:pt x="0" y="86"/>
                    </a:lnTo>
                    <a:lnTo>
                      <a:pt x="0" y="90"/>
                    </a:lnTo>
                    <a:lnTo>
                      <a:pt x="0" y="93"/>
                    </a:lnTo>
                    <a:lnTo>
                      <a:pt x="1" y="95"/>
                    </a:lnTo>
                    <a:lnTo>
                      <a:pt x="2" y="97"/>
                    </a:lnTo>
                    <a:lnTo>
                      <a:pt x="4" y="99"/>
                    </a:lnTo>
                    <a:lnTo>
                      <a:pt x="91" y="187"/>
                    </a:lnTo>
                    <a:lnTo>
                      <a:pt x="237" y="24"/>
                    </a:lnTo>
                    <a:lnTo>
                      <a:pt x="239" y="22"/>
                    </a:lnTo>
                    <a:lnTo>
                      <a:pt x="240" y="19"/>
                    </a:lnTo>
                    <a:lnTo>
                      <a:pt x="240" y="17"/>
                    </a:lnTo>
                    <a:lnTo>
                      <a:pt x="240" y="14"/>
                    </a:lnTo>
                    <a:lnTo>
                      <a:pt x="240" y="11"/>
                    </a:lnTo>
                    <a:lnTo>
                      <a:pt x="239" y="8"/>
                    </a:lnTo>
                    <a:lnTo>
                      <a:pt x="238" y="6"/>
                    </a:lnTo>
                    <a:lnTo>
                      <a:pt x="235" y="3"/>
                    </a:lnTo>
                    <a:lnTo>
                      <a:pt x="233" y="2"/>
                    </a:lnTo>
                    <a:lnTo>
                      <a:pt x="230" y="1"/>
                    </a:lnTo>
                    <a:lnTo>
                      <a:pt x="227" y="0"/>
                    </a:lnTo>
                    <a:lnTo>
                      <a:pt x="225" y="0"/>
                    </a:lnTo>
                    <a:lnTo>
                      <a:pt x="218" y="2"/>
                    </a:lnTo>
                    <a:lnTo>
                      <a:pt x="214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latin typeface="思源黑体 CN Regular" panose="020B0500000000000000" pitchFamily="34" charset="-122"/>
                </a:endParaRPr>
              </a:p>
            </p:txBody>
          </p:sp>
          <p:sp>
            <p:nvSpPr>
              <p:cNvPr id="42" name="Freeform 348"/>
              <p:cNvSpPr>
                <a:spLocks noEditPoints="1"/>
              </p:cNvSpPr>
              <p:nvPr/>
            </p:nvSpPr>
            <p:spPr bwMode="auto">
              <a:xfrm>
                <a:off x="8310563" y="2647950"/>
                <a:ext cx="144463" cy="142875"/>
              </a:xfrm>
              <a:custGeom>
                <a:avLst/>
                <a:gdLst>
                  <a:gd name="T0" fmla="*/ 185 w 451"/>
                  <a:gd name="T1" fmla="*/ 416 h 450"/>
                  <a:gd name="T2" fmla="*/ 132 w 451"/>
                  <a:gd name="T3" fmla="*/ 397 h 450"/>
                  <a:gd name="T4" fmla="*/ 87 w 451"/>
                  <a:gd name="T5" fmla="*/ 364 h 450"/>
                  <a:gd name="T6" fmla="*/ 54 w 451"/>
                  <a:gd name="T7" fmla="*/ 319 h 450"/>
                  <a:gd name="T8" fmla="*/ 33 w 451"/>
                  <a:gd name="T9" fmla="*/ 264 h 450"/>
                  <a:gd name="T10" fmla="*/ 31 w 451"/>
                  <a:gd name="T11" fmla="*/ 205 h 450"/>
                  <a:gd name="T12" fmla="*/ 45 w 451"/>
                  <a:gd name="T13" fmla="*/ 150 h 450"/>
                  <a:gd name="T14" fmla="*/ 74 w 451"/>
                  <a:gd name="T15" fmla="*/ 101 h 450"/>
                  <a:gd name="T16" fmla="*/ 116 w 451"/>
                  <a:gd name="T17" fmla="*/ 63 h 450"/>
                  <a:gd name="T18" fmla="*/ 167 w 451"/>
                  <a:gd name="T19" fmla="*/ 38 h 450"/>
                  <a:gd name="T20" fmla="*/ 225 w 451"/>
                  <a:gd name="T21" fmla="*/ 30 h 450"/>
                  <a:gd name="T22" fmla="*/ 283 w 451"/>
                  <a:gd name="T23" fmla="*/ 38 h 450"/>
                  <a:gd name="T24" fmla="*/ 334 w 451"/>
                  <a:gd name="T25" fmla="*/ 63 h 450"/>
                  <a:gd name="T26" fmla="*/ 376 w 451"/>
                  <a:gd name="T27" fmla="*/ 101 h 450"/>
                  <a:gd name="T28" fmla="*/ 405 w 451"/>
                  <a:gd name="T29" fmla="*/ 150 h 450"/>
                  <a:gd name="T30" fmla="*/ 420 w 451"/>
                  <a:gd name="T31" fmla="*/ 205 h 450"/>
                  <a:gd name="T32" fmla="*/ 416 w 451"/>
                  <a:gd name="T33" fmla="*/ 264 h 450"/>
                  <a:gd name="T34" fmla="*/ 397 w 451"/>
                  <a:gd name="T35" fmla="*/ 319 h 450"/>
                  <a:gd name="T36" fmla="*/ 363 w 451"/>
                  <a:gd name="T37" fmla="*/ 364 h 450"/>
                  <a:gd name="T38" fmla="*/ 318 w 451"/>
                  <a:gd name="T39" fmla="*/ 397 h 450"/>
                  <a:gd name="T40" fmla="*/ 264 w 451"/>
                  <a:gd name="T41" fmla="*/ 416 h 450"/>
                  <a:gd name="T42" fmla="*/ 225 w 451"/>
                  <a:gd name="T43" fmla="*/ 0 h 450"/>
                  <a:gd name="T44" fmla="*/ 191 w 451"/>
                  <a:gd name="T45" fmla="*/ 2 h 450"/>
                  <a:gd name="T46" fmla="*/ 159 w 451"/>
                  <a:gd name="T47" fmla="*/ 10 h 450"/>
                  <a:gd name="T48" fmla="*/ 118 w 451"/>
                  <a:gd name="T49" fmla="*/ 28 h 450"/>
                  <a:gd name="T50" fmla="*/ 65 w 451"/>
                  <a:gd name="T51" fmla="*/ 66 h 450"/>
                  <a:gd name="T52" fmla="*/ 27 w 451"/>
                  <a:gd name="T53" fmla="*/ 118 h 450"/>
                  <a:gd name="T54" fmla="*/ 10 w 451"/>
                  <a:gd name="T55" fmla="*/ 158 h 450"/>
                  <a:gd name="T56" fmla="*/ 2 w 451"/>
                  <a:gd name="T57" fmla="*/ 191 h 450"/>
                  <a:gd name="T58" fmla="*/ 0 w 451"/>
                  <a:gd name="T59" fmla="*/ 224 h 450"/>
                  <a:gd name="T60" fmla="*/ 2 w 451"/>
                  <a:gd name="T61" fmla="*/ 260 h 450"/>
                  <a:gd name="T62" fmla="*/ 10 w 451"/>
                  <a:gd name="T63" fmla="*/ 292 h 450"/>
                  <a:gd name="T64" fmla="*/ 27 w 451"/>
                  <a:gd name="T65" fmla="*/ 333 h 450"/>
                  <a:gd name="T66" fmla="*/ 65 w 451"/>
                  <a:gd name="T67" fmla="*/ 384 h 450"/>
                  <a:gd name="T68" fmla="*/ 118 w 451"/>
                  <a:gd name="T69" fmla="*/ 423 h 450"/>
                  <a:gd name="T70" fmla="*/ 159 w 451"/>
                  <a:gd name="T71" fmla="*/ 441 h 450"/>
                  <a:gd name="T72" fmla="*/ 191 w 451"/>
                  <a:gd name="T73" fmla="*/ 448 h 450"/>
                  <a:gd name="T74" fmla="*/ 225 w 451"/>
                  <a:gd name="T75" fmla="*/ 450 h 450"/>
                  <a:gd name="T76" fmla="*/ 259 w 451"/>
                  <a:gd name="T77" fmla="*/ 448 h 450"/>
                  <a:gd name="T78" fmla="*/ 292 w 451"/>
                  <a:gd name="T79" fmla="*/ 441 h 450"/>
                  <a:gd name="T80" fmla="*/ 332 w 451"/>
                  <a:gd name="T81" fmla="*/ 423 h 450"/>
                  <a:gd name="T82" fmla="*/ 384 w 451"/>
                  <a:gd name="T83" fmla="*/ 384 h 450"/>
                  <a:gd name="T84" fmla="*/ 423 w 451"/>
                  <a:gd name="T85" fmla="*/ 333 h 450"/>
                  <a:gd name="T86" fmla="*/ 440 w 451"/>
                  <a:gd name="T87" fmla="*/ 292 h 450"/>
                  <a:gd name="T88" fmla="*/ 447 w 451"/>
                  <a:gd name="T89" fmla="*/ 260 h 450"/>
                  <a:gd name="T90" fmla="*/ 451 w 451"/>
                  <a:gd name="T91" fmla="*/ 224 h 450"/>
                  <a:gd name="T92" fmla="*/ 447 w 451"/>
                  <a:gd name="T93" fmla="*/ 191 h 450"/>
                  <a:gd name="T94" fmla="*/ 440 w 451"/>
                  <a:gd name="T95" fmla="*/ 158 h 450"/>
                  <a:gd name="T96" fmla="*/ 423 w 451"/>
                  <a:gd name="T97" fmla="*/ 118 h 450"/>
                  <a:gd name="T98" fmla="*/ 384 w 451"/>
                  <a:gd name="T99" fmla="*/ 66 h 450"/>
                  <a:gd name="T100" fmla="*/ 332 w 451"/>
                  <a:gd name="T101" fmla="*/ 28 h 450"/>
                  <a:gd name="T102" fmla="*/ 292 w 451"/>
                  <a:gd name="T103" fmla="*/ 10 h 450"/>
                  <a:gd name="T104" fmla="*/ 259 w 451"/>
                  <a:gd name="T105" fmla="*/ 2 h 450"/>
                  <a:gd name="T106" fmla="*/ 225 w 451"/>
                  <a:gd name="T107" fmla="*/ 0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51" h="450">
                    <a:moveTo>
                      <a:pt x="225" y="420"/>
                    </a:moveTo>
                    <a:lnTo>
                      <a:pt x="206" y="419"/>
                    </a:lnTo>
                    <a:lnTo>
                      <a:pt x="185" y="416"/>
                    </a:lnTo>
                    <a:lnTo>
                      <a:pt x="167" y="412"/>
                    </a:lnTo>
                    <a:lnTo>
                      <a:pt x="149" y="405"/>
                    </a:lnTo>
                    <a:lnTo>
                      <a:pt x="132" y="397"/>
                    </a:lnTo>
                    <a:lnTo>
                      <a:pt x="116" y="387"/>
                    </a:lnTo>
                    <a:lnTo>
                      <a:pt x="101" y="375"/>
                    </a:lnTo>
                    <a:lnTo>
                      <a:pt x="87" y="364"/>
                    </a:lnTo>
                    <a:lnTo>
                      <a:pt x="74" y="350"/>
                    </a:lnTo>
                    <a:lnTo>
                      <a:pt x="63" y="335"/>
                    </a:lnTo>
                    <a:lnTo>
                      <a:pt x="54" y="319"/>
                    </a:lnTo>
                    <a:lnTo>
                      <a:pt x="45" y="301"/>
                    </a:lnTo>
                    <a:lnTo>
                      <a:pt x="39" y="283"/>
                    </a:lnTo>
                    <a:lnTo>
                      <a:pt x="33" y="264"/>
                    </a:lnTo>
                    <a:lnTo>
                      <a:pt x="31" y="245"/>
                    </a:lnTo>
                    <a:lnTo>
                      <a:pt x="30" y="224"/>
                    </a:lnTo>
                    <a:lnTo>
                      <a:pt x="31" y="205"/>
                    </a:lnTo>
                    <a:lnTo>
                      <a:pt x="33" y="186"/>
                    </a:lnTo>
                    <a:lnTo>
                      <a:pt x="39" y="168"/>
                    </a:lnTo>
                    <a:lnTo>
                      <a:pt x="45" y="150"/>
                    </a:lnTo>
                    <a:lnTo>
                      <a:pt x="54" y="132"/>
                    </a:lnTo>
                    <a:lnTo>
                      <a:pt x="63" y="116"/>
                    </a:lnTo>
                    <a:lnTo>
                      <a:pt x="74" y="101"/>
                    </a:lnTo>
                    <a:lnTo>
                      <a:pt x="87" y="87"/>
                    </a:lnTo>
                    <a:lnTo>
                      <a:pt x="101" y="75"/>
                    </a:lnTo>
                    <a:lnTo>
                      <a:pt x="116" y="63"/>
                    </a:lnTo>
                    <a:lnTo>
                      <a:pt x="132" y="53"/>
                    </a:lnTo>
                    <a:lnTo>
                      <a:pt x="149" y="46"/>
                    </a:lnTo>
                    <a:lnTo>
                      <a:pt x="167" y="38"/>
                    </a:lnTo>
                    <a:lnTo>
                      <a:pt x="185" y="34"/>
                    </a:lnTo>
                    <a:lnTo>
                      <a:pt x="206" y="31"/>
                    </a:lnTo>
                    <a:lnTo>
                      <a:pt x="225" y="30"/>
                    </a:lnTo>
                    <a:lnTo>
                      <a:pt x="245" y="31"/>
                    </a:lnTo>
                    <a:lnTo>
                      <a:pt x="264" y="34"/>
                    </a:lnTo>
                    <a:lnTo>
                      <a:pt x="283" y="38"/>
                    </a:lnTo>
                    <a:lnTo>
                      <a:pt x="301" y="46"/>
                    </a:lnTo>
                    <a:lnTo>
                      <a:pt x="318" y="53"/>
                    </a:lnTo>
                    <a:lnTo>
                      <a:pt x="334" y="63"/>
                    </a:lnTo>
                    <a:lnTo>
                      <a:pt x="349" y="75"/>
                    </a:lnTo>
                    <a:lnTo>
                      <a:pt x="363" y="87"/>
                    </a:lnTo>
                    <a:lnTo>
                      <a:pt x="376" y="101"/>
                    </a:lnTo>
                    <a:lnTo>
                      <a:pt x="386" y="116"/>
                    </a:lnTo>
                    <a:lnTo>
                      <a:pt x="397" y="132"/>
                    </a:lnTo>
                    <a:lnTo>
                      <a:pt x="405" y="150"/>
                    </a:lnTo>
                    <a:lnTo>
                      <a:pt x="411" y="168"/>
                    </a:lnTo>
                    <a:lnTo>
                      <a:pt x="416" y="186"/>
                    </a:lnTo>
                    <a:lnTo>
                      <a:pt x="420" y="205"/>
                    </a:lnTo>
                    <a:lnTo>
                      <a:pt x="421" y="224"/>
                    </a:lnTo>
                    <a:lnTo>
                      <a:pt x="420" y="245"/>
                    </a:lnTo>
                    <a:lnTo>
                      <a:pt x="416" y="264"/>
                    </a:lnTo>
                    <a:lnTo>
                      <a:pt x="411" y="283"/>
                    </a:lnTo>
                    <a:lnTo>
                      <a:pt x="405" y="301"/>
                    </a:lnTo>
                    <a:lnTo>
                      <a:pt x="397" y="319"/>
                    </a:lnTo>
                    <a:lnTo>
                      <a:pt x="386" y="335"/>
                    </a:lnTo>
                    <a:lnTo>
                      <a:pt x="376" y="350"/>
                    </a:lnTo>
                    <a:lnTo>
                      <a:pt x="363" y="364"/>
                    </a:lnTo>
                    <a:lnTo>
                      <a:pt x="349" y="375"/>
                    </a:lnTo>
                    <a:lnTo>
                      <a:pt x="334" y="387"/>
                    </a:lnTo>
                    <a:lnTo>
                      <a:pt x="318" y="397"/>
                    </a:lnTo>
                    <a:lnTo>
                      <a:pt x="301" y="405"/>
                    </a:lnTo>
                    <a:lnTo>
                      <a:pt x="283" y="412"/>
                    </a:lnTo>
                    <a:lnTo>
                      <a:pt x="264" y="416"/>
                    </a:lnTo>
                    <a:lnTo>
                      <a:pt x="245" y="419"/>
                    </a:lnTo>
                    <a:lnTo>
                      <a:pt x="225" y="420"/>
                    </a:lnTo>
                    <a:close/>
                    <a:moveTo>
                      <a:pt x="225" y="0"/>
                    </a:moveTo>
                    <a:lnTo>
                      <a:pt x="213" y="0"/>
                    </a:lnTo>
                    <a:lnTo>
                      <a:pt x="202" y="1"/>
                    </a:lnTo>
                    <a:lnTo>
                      <a:pt x="191" y="2"/>
                    </a:lnTo>
                    <a:lnTo>
                      <a:pt x="180" y="4"/>
                    </a:lnTo>
                    <a:lnTo>
                      <a:pt x="169" y="7"/>
                    </a:lnTo>
                    <a:lnTo>
                      <a:pt x="159" y="10"/>
                    </a:lnTo>
                    <a:lnTo>
                      <a:pt x="148" y="14"/>
                    </a:lnTo>
                    <a:lnTo>
                      <a:pt x="137" y="18"/>
                    </a:lnTo>
                    <a:lnTo>
                      <a:pt x="118" y="28"/>
                    </a:lnTo>
                    <a:lnTo>
                      <a:pt x="100" y="38"/>
                    </a:lnTo>
                    <a:lnTo>
                      <a:pt x="82" y="51"/>
                    </a:lnTo>
                    <a:lnTo>
                      <a:pt x="65" y="66"/>
                    </a:lnTo>
                    <a:lnTo>
                      <a:pt x="52" y="82"/>
                    </a:lnTo>
                    <a:lnTo>
                      <a:pt x="39" y="99"/>
                    </a:lnTo>
                    <a:lnTo>
                      <a:pt x="27" y="118"/>
                    </a:lnTo>
                    <a:lnTo>
                      <a:pt x="17" y="138"/>
                    </a:lnTo>
                    <a:lnTo>
                      <a:pt x="13" y="148"/>
                    </a:lnTo>
                    <a:lnTo>
                      <a:pt x="10" y="158"/>
                    </a:lnTo>
                    <a:lnTo>
                      <a:pt x="7" y="169"/>
                    </a:lnTo>
                    <a:lnTo>
                      <a:pt x="4" y="179"/>
                    </a:lnTo>
                    <a:lnTo>
                      <a:pt x="2" y="191"/>
                    </a:lnTo>
                    <a:lnTo>
                      <a:pt x="1" y="202"/>
                    </a:lnTo>
                    <a:lnTo>
                      <a:pt x="0" y="214"/>
                    </a:lnTo>
                    <a:lnTo>
                      <a:pt x="0" y="224"/>
                    </a:lnTo>
                    <a:lnTo>
                      <a:pt x="0" y="236"/>
                    </a:lnTo>
                    <a:lnTo>
                      <a:pt x="1" y="248"/>
                    </a:lnTo>
                    <a:lnTo>
                      <a:pt x="2" y="260"/>
                    </a:lnTo>
                    <a:lnTo>
                      <a:pt x="4" y="270"/>
                    </a:lnTo>
                    <a:lnTo>
                      <a:pt x="7" y="281"/>
                    </a:lnTo>
                    <a:lnTo>
                      <a:pt x="10" y="292"/>
                    </a:lnTo>
                    <a:lnTo>
                      <a:pt x="13" y="303"/>
                    </a:lnTo>
                    <a:lnTo>
                      <a:pt x="17" y="313"/>
                    </a:lnTo>
                    <a:lnTo>
                      <a:pt x="27" y="333"/>
                    </a:lnTo>
                    <a:lnTo>
                      <a:pt x="39" y="351"/>
                    </a:lnTo>
                    <a:lnTo>
                      <a:pt x="52" y="368"/>
                    </a:lnTo>
                    <a:lnTo>
                      <a:pt x="65" y="384"/>
                    </a:lnTo>
                    <a:lnTo>
                      <a:pt x="82" y="399"/>
                    </a:lnTo>
                    <a:lnTo>
                      <a:pt x="100" y="412"/>
                    </a:lnTo>
                    <a:lnTo>
                      <a:pt x="118" y="423"/>
                    </a:lnTo>
                    <a:lnTo>
                      <a:pt x="137" y="432"/>
                    </a:lnTo>
                    <a:lnTo>
                      <a:pt x="148" y="436"/>
                    </a:lnTo>
                    <a:lnTo>
                      <a:pt x="159" y="441"/>
                    </a:lnTo>
                    <a:lnTo>
                      <a:pt x="169" y="443"/>
                    </a:lnTo>
                    <a:lnTo>
                      <a:pt x="180" y="446"/>
                    </a:lnTo>
                    <a:lnTo>
                      <a:pt x="191" y="448"/>
                    </a:lnTo>
                    <a:lnTo>
                      <a:pt x="202" y="449"/>
                    </a:lnTo>
                    <a:lnTo>
                      <a:pt x="213" y="450"/>
                    </a:lnTo>
                    <a:lnTo>
                      <a:pt x="225" y="450"/>
                    </a:lnTo>
                    <a:lnTo>
                      <a:pt x="237" y="450"/>
                    </a:lnTo>
                    <a:lnTo>
                      <a:pt x="248" y="449"/>
                    </a:lnTo>
                    <a:lnTo>
                      <a:pt x="259" y="448"/>
                    </a:lnTo>
                    <a:lnTo>
                      <a:pt x="271" y="446"/>
                    </a:lnTo>
                    <a:lnTo>
                      <a:pt x="282" y="443"/>
                    </a:lnTo>
                    <a:lnTo>
                      <a:pt x="292" y="441"/>
                    </a:lnTo>
                    <a:lnTo>
                      <a:pt x="303" y="436"/>
                    </a:lnTo>
                    <a:lnTo>
                      <a:pt x="313" y="432"/>
                    </a:lnTo>
                    <a:lnTo>
                      <a:pt x="332" y="423"/>
                    </a:lnTo>
                    <a:lnTo>
                      <a:pt x="351" y="412"/>
                    </a:lnTo>
                    <a:lnTo>
                      <a:pt x="368" y="399"/>
                    </a:lnTo>
                    <a:lnTo>
                      <a:pt x="384" y="384"/>
                    </a:lnTo>
                    <a:lnTo>
                      <a:pt x="399" y="368"/>
                    </a:lnTo>
                    <a:lnTo>
                      <a:pt x="412" y="351"/>
                    </a:lnTo>
                    <a:lnTo>
                      <a:pt x="423" y="333"/>
                    </a:lnTo>
                    <a:lnTo>
                      <a:pt x="432" y="313"/>
                    </a:lnTo>
                    <a:lnTo>
                      <a:pt x="437" y="303"/>
                    </a:lnTo>
                    <a:lnTo>
                      <a:pt x="440" y="292"/>
                    </a:lnTo>
                    <a:lnTo>
                      <a:pt x="443" y="281"/>
                    </a:lnTo>
                    <a:lnTo>
                      <a:pt x="445" y="270"/>
                    </a:lnTo>
                    <a:lnTo>
                      <a:pt x="447" y="260"/>
                    </a:lnTo>
                    <a:lnTo>
                      <a:pt x="450" y="248"/>
                    </a:lnTo>
                    <a:lnTo>
                      <a:pt x="450" y="236"/>
                    </a:lnTo>
                    <a:lnTo>
                      <a:pt x="451" y="224"/>
                    </a:lnTo>
                    <a:lnTo>
                      <a:pt x="450" y="214"/>
                    </a:lnTo>
                    <a:lnTo>
                      <a:pt x="450" y="202"/>
                    </a:lnTo>
                    <a:lnTo>
                      <a:pt x="447" y="191"/>
                    </a:lnTo>
                    <a:lnTo>
                      <a:pt x="445" y="179"/>
                    </a:lnTo>
                    <a:lnTo>
                      <a:pt x="443" y="169"/>
                    </a:lnTo>
                    <a:lnTo>
                      <a:pt x="440" y="158"/>
                    </a:lnTo>
                    <a:lnTo>
                      <a:pt x="437" y="148"/>
                    </a:lnTo>
                    <a:lnTo>
                      <a:pt x="432" y="138"/>
                    </a:lnTo>
                    <a:lnTo>
                      <a:pt x="423" y="118"/>
                    </a:lnTo>
                    <a:lnTo>
                      <a:pt x="412" y="99"/>
                    </a:lnTo>
                    <a:lnTo>
                      <a:pt x="399" y="82"/>
                    </a:lnTo>
                    <a:lnTo>
                      <a:pt x="384" y="66"/>
                    </a:lnTo>
                    <a:lnTo>
                      <a:pt x="368" y="51"/>
                    </a:lnTo>
                    <a:lnTo>
                      <a:pt x="351" y="38"/>
                    </a:lnTo>
                    <a:lnTo>
                      <a:pt x="332" y="28"/>
                    </a:lnTo>
                    <a:lnTo>
                      <a:pt x="313" y="18"/>
                    </a:lnTo>
                    <a:lnTo>
                      <a:pt x="303" y="14"/>
                    </a:lnTo>
                    <a:lnTo>
                      <a:pt x="292" y="10"/>
                    </a:lnTo>
                    <a:lnTo>
                      <a:pt x="282" y="7"/>
                    </a:lnTo>
                    <a:lnTo>
                      <a:pt x="271" y="4"/>
                    </a:lnTo>
                    <a:lnTo>
                      <a:pt x="259" y="2"/>
                    </a:lnTo>
                    <a:lnTo>
                      <a:pt x="248" y="1"/>
                    </a:lnTo>
                    <a:lnTo>
                      <a:pt x="237" y="0"/>
                    </a:lnTo>
                    <a:lnTo>
                      <a:pt x="22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latin typeface="思源黑体 CN Regular" panose="020B0500000000000000" pitchFamily="34" charset="-122"/>
                </a:endParaRPr>
              </a:p>
            </p:txBody>
          </p:sp>
          <p:sp>
            <p:nvSpPr>
              <p:cNvPr id="43" name="Freeform 349"/>
              <p:cNvSpPr>
                <a:spLocks noEditPoints="1"/>
              </p:cNvSpPr>
              <p:nvPr/>
            </p:nvSpPr>
            <p:spPr bwMode="auto">
              <a:xfrm>
                <a:off x="8167688" y="2505075"/>
                <a:ext cx="200025" cy="257175"/>
              </a:xfrm>
              <a:custGeom>
                <a:avLst/>
                <a:gdLst>
                  <a:gd name="T0" fmla="*/ 250 w 630"/>
                  <a:gd name="T1" fmla="*/ 88 h 811"/>
                  <a:gd name="T2" fmla="*/ 257 w 630"/>
                  <a:gd name="T3" fmla="*/ 75 h 811"/>
                  <a:gd name="T4" fmla="*/ 263 w 630"/>
                  <a:gd name="T5" fmla="*/ 52 h 811"/>
                  <a:gd name="T6" fmla="*/ 291 w 630"/>
                  <a:gd name="T7" fmla="*/ 33 h 811"/>
                  <a:gd name="T8" fmla="*/ 354 w 630"/>
                  <a:gd name="T9" fmla="*/ 37 h 811"/>
                  <a:gd name="T10" fmla="*/ 374 w 630"/>
                  <a:gd name="T11" fmla="*/ 56 h 811"/>
                  <a:gd name="T12" fmla="*/ 378 w 630"/>
                  <a:gd name="T13" fmla="*/ 78 h 811"/>
                  <a:gd name="T14" fmla="*/ 387 w 630"/>
                  <a:gd name="T15" fmla="*/ 89 h 811"/>
                  <a:gd name="T16" fmla="*/ 179 w 630"/>
                  <a:gd name="T17" fmla="*/ 240 h 811"/>
                  <a:gd name="T18" fmla="*/ 53 w 630"/>
                  <a:gd name="T19" fmla="*/ 779 h 811"/>
                  <a:gd name="T20" fmla="*/ 30 w 630"/>
                  <a:gd name="T21" fmla="*/ 748 h 811"/>
                  <a:gd name="T22" fmla="*/ 75 w 630"/>
                  <a:gd name="T23" fmla="*/ 180 h 811"/>
                  <a:gd name="T24" fmla="*/ 62 w 630"/>
                  <a:gd name="T25" fmla="*/ 187 h 811"/>
                  <a:gd name="T26" fmla="*/ 60 w 630"/>
                  <a:gd name="T27" fmla="*/ 740 h 811"/>
                  <a:gd name="T28" fmla="*/ 68 w 630"/>
                  <a:gd name="T29" fmla="*/ 750 h 811"/>
                  <a:gd name="T30" fmla="*/ 361 w 630"/>
                  <a:gd name="T31" fmla="*/ 750 h 811"/>
                  <a:gd name="T32" fmla="*/ 370 w 630"/>
                  <a:gd name="T33" fmla="*/ 740 h 811"/>
                  <a:gd name="T34" fmla="*/ 366 w 630"/>
                  <a:gd name="T35" fmla="*/ 726 h 811"/>
                  <a:gd name="T36" fmla="*/ 90 w 630"/>
                  <a:gd name="T37" fmla="*/ 721 h 811"/>
                  <a:gd name="T38" fmla="*/ 151 w 630"/>
                  <a:gd name="T39" fmla="*/ 261 h 811"/>
                  <a:gd name="T40" fmla="*/ 161 w 630"/>
                  <a:gd name="T41" fmla="*/ 270 h 811"/>
                  <a:gd name="T42" fmla="*/ 474 w 630"/>
                  <a:gd name="T43" fmla="*/ 268 h 811"/>
                  <a:gd name="T44" fmla="*/ 480 w 630"/>
                  <a:gd name="T45" fmla="*/ 256 h 811"/>
                  <a:gd name="T46" fmla="*/ 541 w 630"/>
                  <a:gd name="T47" fmla="*/ 366 h 811"/>
                  <a:gd name="T48" fmla="*/ 552 w 630"/>
                  <a:gd name="T49" fmla="*/ 376 h 811"/>
                  <a:gd name="T50" fmla="*/ 566 w 630"/>
                  <a:gd name="T51" fmla="*/ 371 h 811"/>
                  <a:gd name="T52" fmla="*/ 570 w 630"/>
                  <a:gd name="T53" fmla="*/ 195 h 811"/>
                  <a:gd name="T54" fmla="*/ 564 w 630"/>
                  <a:gd name="T55" fmla="*/ 183 h 811"/>
                  <a:gd name="T56" fmla="*/ 480 w 630"/>
                  <a:gd name="T57" fmla="*/ 150 h 811"/>
                  <a:gd name="T58" fmla="*/ 602 w 630"/>
                  <a:gd name="T59" fmla="*/ 365 h 811"/>
                  <a:gd name="T60" fmla="*/ 615 w 630"/>
                  <a:gd name="T61" fmla="*/ 371 h 811"/>
                  <a:gd name="T62" fmla="*/ 628 w 630"/>
                  <a:gd name="T63" fmla="*/ 365 h 811"/>
                  <a:gd name="T64" fmla="*/ 630 w 630"/>
                  <a:gd name="T65" fmla="*/ 133 h 811"/>
                  <a:gd name="T66" fmla="*/ 621 w 630"/>
                  <a:gd name="T67" fmla="*/ 121 h 811"/>
                  <a:gd name="T68" fmla="*/ 479 w 630"/>
                  <a:gd name="T69" fmla="*/ 72 h 811"/>
                  <a:gd name="T70" fmla="*/ 471 w 630"/>
                  <a:gd name="T71" fmla="*/ 61 h 811"/>
                  <a:gd name="T72" fmla="*/ 400 w 630"/>
                  <a:gd name="T73" fmla="*/ 41 h 811"/>
                  <a:gd name="T74" fmla="*/ 380 w 630"/>
                  <a:gd name="T75" fmla="*/ 17 h 811"/>
                  <a:gd name="T76" fmla="*/ 340 w 630"/>
                  <a:gd name="T77" fmla="*/ 1 h 811"/>
                  <a:gd name="T78" fmla="*/ 284 w 630"/>
                  <a:gd name="T79" fmla="*/ 3 h 811"/>
                  <a:gd name="T80" fmla="*/ 249 w 630"/>
                  <a:gd name="T81" fmla="*/ 22 h 811"/>
                  <a:gd name="T82" fmla="*/ 231 w 630"/>
                  <a:gd name="T83" fmla="*/ 52 h 811"/>
                  <a:gd name="T84" fmla="*/ 156 w 630"/>
                  <a:gd name="T85" fmla="*/ 63 h 811"/>
                  <a:gd name="T86" fmla="*/ 150 w 630"/>
                  <a:gd name="T87" fmla="*/ 75 h 811"/>
                  <a:gd name="T88" fmla="*/ 6 w 630"/>
                  <a:gd name="T89" fmla="*/ 123 h 811"/>
                  <a:gd name="T90" fmla="*/ 0 w 630"/>
                  <a:gd name="T91" fmla="*/ 135 h 811"/>
                  <a:gd name="T92" fmla="*/ 4 w 630"/>
                  <a:gd name="T93" fmla="*/ 770 h 811"/>
                  <a:gd name="T94" fmla="*/ 23 w 630"/>
                  <a:gd name="T95" fmla="*/ 797 h 811"/>
                  <a:gd name="T96" fmla="*/ 56 w 630"/>
                  <a:gd name="T97" fmla="*/ 810 h 811"/>
                  <a:gd name="T98" fmla="*/ 380 w 630"/>
                  <a:gd name="T99" fmla="*/ 810 h 811"/>
                  <a:gd name="T100" fmla="*/ 389 w 630"/>
                  <a:gd name="T101" fmla="*/ 800 h 811"/>
                  <a:gd name="T102" fmla="*/ 385 w 630"/>
                  <a:gd name="T103" fmla="*/ 786 h 8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30" h="811">
                    <a:moveTo>
                      <a:pt x="179" y="90"/>
                    </a:moveTo>
                    <a:lnTo>
                      <a:pt x="242" y="90"/>
                    </a:lnTo>
                    <a:lnTo>
                      <a:pt x="245" y="90"/>
                    </a:lnTo>
                    <a:lnTo>
                      <a:pt x="247" y="89"/>
                    </a:lnTo>
                    <a:lnTo>
                      <a:pt x="250" y="88"/>
                    </a:lnTo>
                    <a:lnTo>
                      <a:pt x="252" y="86"/>
                    </a:lnTo>
                    <a:lnTo>
                      <a:pt x="254" y="84"/>
                    </a:lnTo>
                    <a:lnTo>
                      <a:pt x="255" y="81"/>
                    </a:lnTo>
                    <a:lnTo>
                      <a:pt x="257" y="78"/>
                    </a:lnTo>
                    <a:lnTo>
                      <a:pt x="257" y="75"/>
                    </a:lnTo>
                    <a:lnTo>
                      <a:pt x="257" y="70"/>
                    </a:lnTo>
                    <a:lnTo>
                      <a:pt x="258" y="64"/>
                    </a:lnTo>
                    <a:lnTo>
                      <a:pt x="259" y="60"/>
                    </a:lnTo>
                    <a:lnTo>
                      <a:pt x="261" y="56"/>
                    </a:lnTo>
                    <a:lnTo>
                      <a:pt x="263" y="52"/>
                    </a:lnTo>
                    <a:lnTo>
                      <a:pt x="265" y="47"/>
                    </a:lnTo>
                    <a:lnTo>
                      <a:pt x="268" y="44"/>
                    </a:lnTo>
                    <a:lnTo>
                      <a:pt x="271" y="42"/>
                    </a:lnTo>
                    <a:lnTo>
                      <a:pt x="280" y="37"/>
                    </a:lnTo>
                    <a:lnTo>
                      <a:pt x="291" y="33"/>
                    </a:lnTo>
                    <a:lnTo>
                      <a:pt x="304" y="31"/>
                    </a:lnTo>
                    <a:lnTo>
                      <a:pt x="318" y="30"/>
                    </a:lnTo>
                    <a:lnTo>
                      <a:pt x="331" y="31"/>
                    </a:lnTo>
                    <a:lnTo>
                      <a:pt x="344" y="33"/>
                    </a:lnTo>
                    <a:lnTo>
                      <a:pt x="354" y="37"/>
                    </a:lnTo>
                    <a:lnTo>
                      <a:pt x="362" y="42"/>
                    </a:lnTo>
                    <a:lnTo>
                      <a:pt x="367" y="44"/>
                    </a:lnTo>
                    <a:lnTo>
                      <a:pt x="370" y="47"/>
                    </a:lnTo>
                    <a:lnTo>
                      <a:pt x="372" y="52"/>
                    </a:lnTo>
                    <a:lnTo>
                      <a:pt x="374" y="56"/>
                    </a:lnTo>
                    <a:lnTo>
                      <a:pt x="376" y="60"/>
                    </a:lnTo>
                    <a:lnTo>
                      <a:pt x="377" y="64"/>
                    </a:lnTo>
                    <a:lnTo>
                      <a:pt x="377" y="70"/>
                    </a:lnTo>
                    <a:lnTo>
                      <a:pt x="378" y="75"/>
                    </a:lnTo>
                    <a:lnTo>
                      <a:pt x="378" y="78"/>
                    </a:lnTo>
                    <a:lnTo>
                      <a:pt x="380" y="81"/>
                    </a:lnTo>
                    <a:lnTo>
                      <a:pt x="381" y="84"/>
                    </a:lnTo>
                    <a:lnTo>
                      <a:pt x="383" y="86"/>
                    </a:lnTo>
                    <a:lnTo>
                      <a:pt x="385" y="88"/>
                    </a:lnTo>
                    <a:lnTo>
                      <a:pt x="387" y="89"/>
                    </a:lnTo>
                    <a:lnTo>
                      <a:pt x="390" y="90"/>
                    </a:lnTo>
                    <a:lnTo>
                      <a:pt x="393" y="90"/>
                    </a:lnTo>
                    <a:lnTo>
                      <a:pt x="450" y="90"/>
                    </a:lnTo>
                    <a:lnTo>
                      <a:pt x="450" y="240"/>
                    </a:lnTo>
                    <a:lnTo>
                      <a:pt x="179" y="240"/>
                    </a:lnTo>
                    <a:lnTo>
                      <a:pt x="179" y="90"/>
                    </a:lnTo>
                    <a:close/>
                    <a:moveTo>
                      <a:pt x="374" y="781"/>
                    </a:moveTo>
                    <a:lnTo>
                      <a:pt x="75" y="781"/>
                    </a:lnTo>
                    <a:lnTo>
                      <a:pt x="63" y="780"/>
                    </a:lnTo>
                    <a:lnTo>
                      <a:pt x="53" y="779"/>
                    </a:lnTo>
                    <a:lnTo>
                      <a:pt x="46" y="776"/>
                    </a:lnTo>
                    <a:lnTo>
                      <a:pt x="39" y="772"/>
                    </a:lnTo>
                    <a:lnTo>
                      <a:pt x="35" y="765"/>
                    </a:lnTo>
                    <a:lnTo>
                      <a:pt x="32" y="758"/>
                    </a:lnTo>
                    <a:lnTo>
                      <a:pt x="30" y="748"/>
                    </a:lnTo>
                    <a:lnTo>
                      <a:pt x="30" y="736"/>
                    </a:lnTo>
                    <a:lnTo>
                      <a:pt x="30" y="150"/>
                    </a:lnTo>
                    <a:lnTo>
                      <a:pt x="150" y="150"/>
                    </a:lnTo>
                    <a:lnTo>
                      <a:pt x="150" y="180"/>
                    </a:lnTo>
                    <a:lnTo>
                      <a:pt x="75" y="180"/>
                    </a:lnTo>
                    <a:lnTo>
                      <a:pt x="71" y="181"/>
                    </a:lnTo>
                    <a:lnTo>
                      <a:pt x="68" y="182"/>
                    </a:lnTo>
                    <a:lnTo>
                      <a:pt x="66" y="183"/>
                    </a:lnTo>
                    <a:lnTo>
                      <a:pt x="64" y="185"/>
                    </a:lnTo>
                    <a:lnTo>
                      <a:pt x="62" y="187"/>
                    </a:lnTo>
                    <a:lnTo>
                      <a:pt x="61" y="190"/>
                    </a:lnTo>
                    <a:lnTo>
                      <a:pt x="60" y="193"/>
                    </a:lnTo>
                    <a:lnTo>
                      <a:pt x="60" y="195"/>
                    </a:lnTo>
                    <a:lnTo>
                      <a:pt x="60" y="736"/>
                    </a:lnTo>
                    <a:lnTo>
                      <a:pt x="60" y="740"/>
                    </a:lnTo>
                    <a:lnTo>
                      <a:pt x="61" y="742"/>
                    </a:lnTo>
                    <a:lnTo>
                      <a:pt x="62" y="745"/>
                    </a:lnTo>
                    <a:lnTo>
                      <a:pt x="64" y="747"/>
                    </a:lnTo>
                    <a:lnTo>
                      <a:pt x="66" y="748"/>
                    </a:lnTo>
                    <a:lnTo>
                      <a:pt x="68" y="750"/>
                    </a:lnTo>
                    <a:lnTo>
                      <a:pt x="71" y="750"/>
                    </a:lnTo>
                    <a:lnTo>
                      <a:pt x="75" y="751"/>
                    </a:lnTo>
                    <a:lnTo>
                      <a:pt x="355" y="751"/>
                    </a:lnTo>
                    <a:lnTo>
                      <a:pt x="358" y="750"/>
                    </a:lnTo>
                    <a:lnTo>
                      <a:pt x="361" y="750"/>
                    </a:lnTo>
                    <a:lnTo>
                      <a:pt x="364" y="748"/>
                    </a:lnTo>
                    <a:lnTo>
                      <a:pt x="366" y="747"/>
                    </a:lnTo>
                    <a:lnTo>
                      <a:pt x="368" y="745"/>
                    </a:lnTo>
                    <a:lnTo>
                      <a:pt x="369" y="742"/>
                    </a:lnTo>
                    <a:lnTo>
                      <a:pt x="370" y="740"/>
                    </a:lnTo>
                    <a:lnTo>
                      <a:pt x="370" y="736"/>
                    </a:lnTo>
                    <a:lnTo>
                      <a:pt x="370" y="733"/>
                    </a:lnTo>
                    <a:lnTo>
                      <a:pt x="369" y="730"/>
                    </a:lnTo>
                    <a:lnTo>
                      <a:pt x="368" y="728"/>
                    </a:lnTo>
                    <a:lnTo>
                      <a:pt x="366" y="726"/>
                    </a:lnTo>
                    <a:lnTo>
                      <a:pt x="364" y="724"/>
                    </a:lnTo>
                    <a:lnTo>
                      <a:pt x="361" y="723"/>
                    </a:lnTo>
                    <a:lnTo>
                      <a:pt x="358" y="721"/>
                    </a:lnTo>
                    <a:lnTo>
                      <a:pt x="355" y="721"/>
                    </a:lnTo>
                    <a:lnTo>
                      <a:pt x="90" y="721"/>
                    </a:lnTo>
                    <a:lnTo>
                      <a:pt x="90" y="210"/>
                    </a:lnTo>
                    <a:lnTo>
                      <a:pt x="150" y="210"/>
                    </a:lnTo>
                    <a:lnTo>
                      <a:pt x="150" y="256"/>
                    </a:lnTo>
                    <a:lnTo>
                      <a:pt x="150" y="259"/>
                    </a:lnTo>
                    <a:lnTo>
                      <a:pt x="151" y="261"/>
                    </a:lnTo>
                    <a:lnTo>
                      <a:pt x="152" y="264"/>
                    </a:lnTo>
                    <a:lnTo>
                      <a:pt x="154" y="267"/>
                    </a:lnTo>
                    <a:lnTo>
                      <a:pt x="156" y="268"/>
                    </a:lnTo>
                    <a:lnTo>
                      <a:pt x="159" y="270"/>
                    </a:lnTo>
                    <a:lnTo>
                      <a:pt x="161" y="270"/>
                    </a:lnTo>
                    <a:lnTo>
                      <a:pt x="164" y="271"/>
                    </a:lnTo>
                    <a:lnTo>
                      <a:pt x="465" y="271"/>
                    </a:lnTo>
                    <a:lnTo>
                      <a:pt x="468" y="270"/>
                    </a:lnTo>
                    <a:lnTo>
                      <a:pt x="471" y="270"/>
                    </a:lnTo>
                    <a:lnTo>
                      <a:pt x="474" y="268"/>
                    </a:lnTo>
                    <a:lnTo>
                      <a:pt x="476" y="267"/>
                    </a:lnTo>
                    <a:lnTo>
                      <a:pt x="477" y="264"/>
                    </a:lnTo>
                    <a:lnTo>
                      <a:pt x="479" y="261"/>
                    </a:lnTo>
                    <a:lnTo>
                      <a:pt x="479" y="259"/>
                    </a:lnTo>
                    <a:lnTo>
                      <a:pt x="480" y="256"/>
                    </a:lnTo>
                    <a:lnTo>
                      <a:pt x="480" y="210"/>
                    </a:lnTo>
                    <a:lnTo>
                      <a:pt x="540" y="210"/>
                    </a:lnTo>
                    <a:lnTo>
                      <a:pt x="540" y="361"/>
                    </a:lnTo>
                    <a:lnTo>
                      <a:pt x="540" y="364"/>
                    </a:lnTo>
                    <a:lnTo>
                      <a:pt x="541" y="366"/>
                    </a:lnTo>
                    <a:lnTo>
                      <a:pt x="542" y="369"/>
                    </a:lnTo>
                    <a:lnTo>
                      <a:pt x="544" y="371"/>
                    </a:lnTo>
                    <a:lnTo>
                      <a:pt x="546" y="374"/>
                    </a:lnTo>
                    <a:lnTo>
                      <a:pt x="549" y="375"/>
                    </a:lnTo>
                    <a:lnTo>
                      <a:pt x="552" y="376"/>
                    </a:lnTo>
                    <a:lnTo>
                      <a:pt x="555" y="376"/>
                    </a:lnTo>
                    <a:lnTo>
                      <a:pt x="558" y="376"/>
                    </a:lnTo>
                    <a:lnTo>
                      <a:pt x="560" y="375"/>
                    </a:lnTo>
                    <a:lnTo>
                      <a:pt x="564" y="374"/>
                    </a:lnTo>
                    <a:lnTo>
                      <a:pt x="566" y="371"/>
                    </a:lnTo>
                    <a:lnTo>
                      <a:pt x="568" y="369"/>
                    </a:lnTo>
                    <a:lnTo>
                      <a:pt x="569" y="367"/>
                    </a:lnTo>
                    <a:lnTo>
                      <a:pt x="570" y="364"/>
                    </a:lnTo>
                    <a:lnTo>
                      <a:pt x="570" y="361"/>
                    </a:lnTo>
                    <a:lnTo>
                      <a:pt x="570" y="195"/>
                    </a:lnTo>
                    <a:lnTo>
                      <a:pt x="570" y="193"/>
                    </a:lnTo>
                    <a:lnTo>
                      <a:pt x="569" y="190"/>
                    </a:lnTo>
                    <a:lnTo>
                      <a:pt x="568" y="187"/>
                    </a:lnTo>
                    <a:lnTo>
                      <a:pt x="566" y="185"/>
                    </a:lnTo>
                    <a:lnTo>
                      <a:pt x="564" y="183"/>
                    </a:lnTo>
                    <a:lnTo>
                      <a:pt x="560" y="182"/>
                    </a:lnTo>
                    <a:lnTo>
                      <a:pt x="558" y="181"/>
                    </a:lnTo>
                    <a:lnTo>
                      <a:pt x="555" y="180"/>
                    </a:lnTo>
                    <a:lnTo>
                      <a:pt x="480" y="180"/>
                    </a:lnTo>
                    <a:lnTo>
                      <a:pt x="480" y="150"/>
                    </a:lnTo>
                    <a:lnTo>
                      <a:pt x="600" y="150"/>
                    </a:lnTo>
                    <a:lnTo>
                      <a:pt x="600" y="357"/>
                    </a:lnTo>
                    <a:lnTo>
                      <a:pt x="600" y="360"/>
                    </a:lnTo>
                    <a:lnTo>
                      <a:pt x="601" y="362"/>
                    </a:lnTo>
                    <a:lnTo>
                      <a:pt x="602" y="365"/>
                    </a:lnTo>
                    <a:lnTo>
                      <a:pt x="604" y="367"/>
                    </a:lnTo>
                    <a:lnTo>
                      <a:pt x="606" y="368"/>
                    </a:lnTo>
                    <a:lnTo>
                      <a:pt x="610" y="370"/>
                    </a:lnTo>
                    <a:lnTo>
                      <a:pt x="612" y="370"/>
                    </a:lnTo>
                    <a:lnTo>
                      <a:pt x="615" y="371"/>
                    </a:lnTo>
                    <a:lnTo>
                      <a:pt x="618" y="370"/>
                    </a:lnTo>
                    <a:lnTo>
                      <a:pt x="621" y="370"/>
                    </a:lnTo>
                    <a:lnTo>
                      <a:pt x="624" y="368"/>
                    </a:lnTo>
                    <a:lnTo>
                      <a:pt x="626" y="367"/>
                    </a:lnTo>
                    <a:lnTo>
                      <a:pt x="628" y="365"/>
                    </a:lnTo>
                    <a:lnTo>
                      <a:pt x="629" y="362"/>
                    </a:lnTo>
                    <a:lnTo>
                      <a:pt x="630" y="360"/>
                    </a:lnTo>
                    <a:lnTo>
                      <a:pt x="630" y="357"/>
                    </a:lnTo>
                    <a:lnTo>
                      <a:pt x="630" y="135"/>
                    </a:lnTo>
                    <a:lnTo>
                      <a:pt x="630" y="133"/>
                    </a:lnTo>
                    <a:lnTo>
                      <a:pt x="629" y="130"/>
                    </a:lnTo>
                    <a:lnTo>
                      <a:pt x="628" y="127"/>
                    </a:lnTo>
                    <a:lnTo>
                      <a:pt x="626" y="125"/>
                    </a:lnTo>
                    <a:lnTo>
                      <a:pt x="624" y="123"/>
                    </a:lnTo>
                    <a:lnTo>
                      <a:pt x="621" y="121"/>
                    </a:lnTo>
                    <a:lnTo>
                      <a:pt x="618" y="121"/>
                    </a:lnTo>
                    <a:lnTo>
                      <a:pt x="615" y="120"/>
                    </a:lnTo>
                    <a:lnTo>
                      <a:pt x="480" y="120"/>
                    </a:lnTo>
                    <a:lnTo>
                      <a:pt x="480" y="75"/>
                    </a:lnTo>
                    <a:lnTo>
                      <a:pt x="479" y="72"/>
                    </a:lnTo>
                    <a:lnTo>
                      <a:pt x="479" y="70"/>
                    </a:lnTo>
                    <a:lnTo>
                      <a:pt x="477" y="68"/>
                    </a:lnTo>
                    <a:lnTo>
                      <a:pt x="476" y="64"/>
                    </a:lnTo>
                    <a:lnTo>
                      <a:pt x="474" y="63"/>
                    </a:lnTo>
                    <a:lnTo>
                      <a:pt x="471" y="61"/>
                    </a:lnTo>
                    <a:lnTo>
                      <a:pt x="468" y="60"/>
                    </a:lnTo>
                    <a:lnTo>
                      <a:pt x="465" y="60"/>
                    </a:lnTo>
                    <a:lnTo>
                      <a:pt x="406" y="60"/>
                    </a:lnTo>
                    <a:lnTo>
                      <a:pt x="404" y="52"/>
                    </a:lnTo>
                    <a:lnTo>
                      <a:pt x="400" y="41"/>
                    </a:lnTo>
                    <a:lnTo>
                      <a:pt x="398" y="37"/>
                    </a:lnTo>
                    <a:lnTo>
                      <a:pt x="393" y="31"/>
                    </a:lnTo>
                    <a:lnTo>
                      <a:pt x="390" y="26"/>
                    </a:lnTo>
                    <a:lnTo>
                      <a:pt x="385" y="22"/>
                    </a:lnTo>
                    <a:lnTo>
                      <a:pt x="380" y="17"/>
                    </a:lnTo>
                    <a:lnTo>
                      <a:pt x="374" y="13"/>
                    </a:lnTo>
                    <a:lnTo>
                      <a:pt x="367" y="10"/>
                    </a:lnTo>
                    <a:lnTo>
                      <a:pt x="359" y="7"/>
                    </a:lnTo>
                    <a:lnTo>
                      <a:pt x="350" y="3"/>
                    </a:lnTo>
                    <a:lnTo>
                      <a:pt x="340" y="1"/>
                    </a:lnTo>
                    <a:lnTo>
                      <a:pt x="329" y="0"/>
                    </a:lnTo>
                    <a:lnTo>
                      <a:pt x="318" y="0"/>
                    </a:lnTo>
                    <a:lnTo>
                      <a:pt x="306" y="0"/>
                    </a:lnTo>
                    <a:lnTo>
                      <a:pt x="294" y="1"/>
                    </a:lnTo>
                    <a:lnTo>
                      <a:pt x="284" y="3"/>
                    </a:lnTo>
                    <a:lnTo>
                      <a:pt x="276" y="7"/>
                    </a:lnTo>
                    <a:lnTo>
                      <a:pt x="268" y="10"/>
                    </a:lnTo>
                    <a:lnTo>
                      <a:pt x="261" y="13"/>
                    </a:lnTo>
                    <a:lnTo>
                      <a:pt x="254" y="17"/>
                    </a:lnTo>
                    <a:lnTo>
                      <a:pt x="249" y="22"/>
                    </a:lnTo>
                    <a:lnTo>
                      <a:pt x="245" y="26"/>
                    </a:lnTo>
                    <a:lnTo>
                      <a:pt x="240" y="31"/>
                    </a:lnTo>
                    <a:lnTo>
                      <a:pt x="237" y="37"/>
                    </a:lnTo>
                    <a:lnTo>
                      <a:pt x="234" y="41"/>
                    </a:lnTo>
                    <a:lnTo>
                      <a:pt x="231" y="52"/>
                    </a:lnTo>
                    <a:lnTo>
                      <a:pt x="228" y="60"/>
                    </a:lnTo>
                    <a:lnTo>
                      <a:pt x="164" y="60"/>
                    </a:lnTo>
                    <a:lnTo>
                      <a:pt x="161" y="60"/>
                    </a:lnTo>
                    <a:lnTo>
                      <a:pt x="159" y="61"/>
                    </a:lnTo>
                    <a:lnTo>
                      <a:pt x="156" y="63"/>
                    </a:lnTo>
                    <a:lnTo>
                      <a:pt x="154" y="64"/>
                    </a:lnTo>
                    <a:lnTo>
                      <a:pt x="152" y="68"/>
                    </a:lnTo>
                    <a:lnTo>
                      <a:pt x="151" y="70"/>
                    </a:lnTo>
                    <a:lnTo>
                      <a:pt x="150" y="72"/>
                    </a:lnTo>
                    <a:lnTo>
                      <a:pt x="150" y="75"/>
                    </a:lnTo>
                    <a:lnTo>
                      <a:pt x="150" y="120"/>
                    </a:lnTo>
                    <a:lnTo>
                      <a:pt x="15" y="120"/>
                    </a:lnTo>
                    <a:lnTo>
                      <a:pt x="11" y="121"/>
                    </a:lnTo>
                    <a:lnTo>
                      <a:pt x="8" y="121"/>
                    </a:lnTo>
                    <a:lnTo>
                      <a:pt x="6" y="123"/>
                    </a:lnTo>
                    <a:lnTo>
                      <a:pt x="4" y="125"/>
                    </a:lnTo>
                    <a:lnTo>
                      <a:pt x="2" y="127"/>
                    </a:lnTo>
                    <a:lnTo>
                      <a:pt x="1" y="130"/>
                    </a:lnTo>
                    <a:lnTo>
                      <a:pt x="0" y="133"/>
                    </a:lnTo>
                    <a:lnTo>
                      <a:pt x="0" y="135"/>
                    </a:lnTo>
                    <a:lnTo>
                      <a:pt x="0" y="736"/>
                    </a:lnTo>
                    <a:lnTo>
                      <a:pt x="0" y="745"/>
                    </a:lnTo>
                    <a:lnTo>
                      <a:pt x="1" y="754"/>
                    </a:lnTo>
                    <a:lnTo>
                      <a:pt x="2" y="762"/>
                    </a:lnTo>
                    <a:lnTo>
                      <a:pt x="4" y="770"/>
                    </a:lnTo>
                    <a:lnTo>
                      <a:pt x="7" y="776"/>
                    </a:lnTo>
                    <a:lnTo>
                      <a:pt x="10" y="782"/>
                    </a:lnTo>
                    <a:lnTo>
                      <a:pt x="14" y="788"/>
                    </a:lnTo>
                    <a:lnTo>
                      <a:pt x="18" y="793"/>
                    </a:lnTo>
                    <a:lnTo>
                      <a:pt x="23" y="797"/>
                    </a:lnTo>
                    <a:lnTo>
                      <a:pt x="29" y="801"/>
                    </a:lnTo>
                    <a:lnTo>
                      <a:pt x="35" y="804"/>
                    </a:lnTo>
                    <a:lnTo>
                      <a:pt x="41" y="807"/>
                    </a:lnTo>
                    <a:lnTo>
                      <a:pt x="49" y="808"/>
                    </a:lnTo>
                    <a:lnTo>
                      <a:pt x="56" y="810"/>
                    </a:lnTo>
                    <a:lnTo>
                      <a:pt x="65" y="811"/>
                    </a:lnTo>
                    <a:lnTo>
                      <a:pt x="75" y="811"/>
                    </a:lnTo>
                    <a:lnTo>
                      <a:pt x="374" y="811"/>
                    </a:lnTo>
                    <a:lnTo>
                      <a:pt x="377" y="811"/>
                    </a:lnTo>
                    <a:lnTo>
                      <a:pt x="380" y="810"/>
                    </a:lnTo>
                    <a:lnTo>
                      <a:pt x="383" y="809"/>
                    </a:lnTo>
                    <a:lnTo>
                      <a:pt x="385" y="807"/>
                    </a:lnTo>
                    <a:lnTo>
                      <a:pt x="387" y="805"/>
                    </a:lnTo>
                    <a:lnTo>
                      <a:pt x="388" y="803"/>
                    </a:lnTo>
                    <a:lnTo>
                      <a:pt x="389" y="800"/>
                    </a:lnTo>
                    <a:lnTo>
                      <a:pt x="389" y="796"/>
                    </a:lnTo>
                    <a:lnTo>
                      <a:pt x="389" y="793"/>
                    </a:lnTo>
                    <a:lnTo>
                      <a:pt x="388" y="791"/>
                    </a:lnTo>
                    <a:lnTo>
                      <a:pt x="387" y="788"/>
                    </a:lnTo>
                    <a:lnTo>
                      <a:pt x="385" y="786"/>
                    </a:lnTo>
                    <a:lnTo>
                      <a:pt x="383" y="784"/>
                    </a:lnTo>
                    <a:lnTo>
                      <a:pt x="380" y="782"/>
                    </a:lnTo>
                    <a:lnTo>
                      <a:pt x="377" y="781"/>
                    </a:lnTo>
                    <a:lnTo>
                      <a:pt x="374" y="7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latin typeface="思源黑体 CN Regular" panose="020B0500000000000000" pitchFamily="34" charset="-122"/>
                </a:endParaRPr>
              </a:p>
            </p:txBody>
          </p:sp>
          <p:sp>
            <p:nvSpPr>
              <p:cNvPr id="44" name="Freeform 350"/>
              <p:cNvSpPr/>
              <p:nvPr/>
            </p:nvSpPr>
            <p:spPr bwMode="auto">
              <a:xfrm>
                <a:off x="8228013" y="2609850"/>
                <a:ext cx="69850" cy="9525"/>
              </a:xfrm>
              <a:custGeom>
                <a:avLst/>
                <a:gdLst>
                  <a:gd name="T0" fmla="*/ 204 w 219"/>
                  <a:gd name="T1" fmla="*/ 0 h 30"/>
                  <a:gd name="T2" fmla="*/ 15 w 219"/>
                  <a:gd name="T3" fmla="*/ 0 h 30"/>
                  <a:gd name="T4" fmla="*/ 12 w 219"/>
                  <a:gd name="T5" fmla="*/ 0 h 30"/>
                  <a:gd name="T6" fmla="*/ 9 w 219"/>
                  <a:gd name="T7" fmla="*/ 1 h 30"/>
                  <a:gd name="T8" fmla="*/ 7 w 219"/>
                  <a:gd name="T9" fmla="*/ 2 h 30"/>
                  <a:gd name="T10" fmla="*/ 4 w 219"/>
                  <a:gd name="T11" fmla="*/ 4 h 30"/>
                  <a:gd name="T12" fmla="*/ 2 w 219"/>
                  <a:gd name="T13" fmla="*/ 6 h 30"/>
                  <a:gd name="T14" fmla="*/ 1 w 219"/>
                  <a:gd name="T15" fmla="*/ 9 h 30"/>
                  <a:gd name="T16" fmla="*/ 0 w 219"/>
                  <a:gd name="T17" fmla="*/ 12 h 30"/>
                  <a:gd name="T18" fmla="*/ 0 w 219"/>
                  <a:gd name="T19" fmla="*/ 15 h 30"/>
                  <a:gd name="T20" fmla="*/ 0 w 219"/>
                  <a:gd name="T21" fmla="*/ 18 h 30"/>
                  <a:gd name="T22" fmla="*/ 1 w 219"/>
                  <a:gd name="T23" fmla="*/ 20 h 30"/>
                  <a:gd name="T24" fmla="*/ 2 w 219"/>
                  <a:gd name="T25" fmla="*/ 23 h 30"/>
                  <a:gd name="T26" fmla="*/ 4 w 219"/>
                  <a:gd name="T27" fmla="*/ 26 h 30"/>
                  <a:gd name="T28" fmla="*/ 7 w 219"/>
                  <a:gd name="T29" fmla="*/ 28 h 30"/>
                  <a:gd name="T30" fmla="*/ 9 w 219"/>
                  <a:gd name="T31" fmla="*/ 29 h 30"/>
                  <a:gd name="T32" fmla="*/ 12 w 219"/>
                  <a:gd name="T33" fmla="*/ 30 h 30"/>
                  <a:gd name="T34" fmla="*/ 15 w 219"/>
                  <a:gd name="T35" fmla="*/ 30 h 30"/>
                  <a:gd name="T36" fmla="*/ 204 w 219"/>
                  <a:gd name="T37" fmla="*/ 30 h 30"/>
                  <a:gd name="T38" fmla="*/ 207 w 219"/>
                  <a:gd name="T39" fmla="*/ 29 h 30"/>
                  <a:gd name="T40" fmla="*/ 210 w 219"/>
                  <a:gd name="T41" fmla="*/ 29 h 30"/>
                  <a:gd name="T42" fmla="*/ 212 w 219"/>
                  <a:gd name="T43" fmla="*/ 28 h 30"/>
                  <a:gd name="T44" fmla="*/ 214 w 219"/>
                  <a:gd name="T45" fmla="*/ 26 h 30"/>
                  <a:gd name="T46" fmla="*/ 216 w 219"/>
                  <a:gd name="T47" fmla="*/ 23 h 30"/>
                  <a:gd name="T48" fmla="*/ 218 w 219"/>
                  <a:gd name="T49" fmla="*/ 20 h 30"/>
                  <a:gd name="T50" fmla="*/ 218 w 219"/>
                  <a:gd name="T51" fmla="*/ 18 h 30"/>
                  <a:gd name="T52" fmla="*/ 219 w 219"/>
                  <a:gd name="T53" fmla="*/ 15 h 30"/>
                  <a:gd name="T54" fmla="*/ 218 w 219"/>
                  <a:gd name="T55" fmla="*/ 12 h 30"/>
                  <a:gd name="T56" fmla="*/ 218 w 219"/>
                  <a:gd name="T57" fmla="*/ 9 h 30"/>
                  <a:gd name="T58" fmla="*/ 216 w 219"/>
                  <a:gd name="T59" fmla="*/ 6 h 30"/>
                  <a:gd name="T60" fmla="*/ 214 w 219"/>
                  <a:gd name="T61" fmla="*/ 4 h 30"/>
                  <a:gd name="T62" fmla="*/ 212 w 219"/>
                  <a:gd name="T63" fmla="*/ 2 h 30"/>
                  <a:gd name="T64" fmla="*/ 210 w 219"/>
                  <a:gd name="T65" fmla="*/ 1 h 30"/>
                  <a:gd name="T66" fmla="*/ 207 w 219"/>
                  <a:gd name="T67" fmla="*/ 0 h 30"/>
                  <a:gd name="T68" fmla="*/ 204 w 219"/>
                  <a:gd name="T6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9" h="30">
                    <a:moveTo>
                      <a:pt x="204" y="0"/>
                    </a:moveTo>
                    <a:lnTo>
                      <a:pt x="15" y="0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18"/>
                    </a:lnTo>
                    <a:lnTo>
                      <a:pt x="1" y="20"/>
                    </a:lnTo>
                    <a:lnTo>
                      <a:pt x="2" y="23"/>
                    </a:lnTo>
                    <a:lnTo>
                      <a:pt x="4" y="26"/>
                    </a:lnTo>
                    <a:lnTo>
                      <a:pt x="7" y="28"/>
                    </a:lnTo>
                    <a:lnTo>
                      <a:pt x="9" y="29"/>
                    </a:lnTo>
                    <a:lnTo>
                      <a:pt x="12" y="30"/>
                    </a:lnTo>
                    <a:lnTo>
                      <a:pt x="15" y="30"/>
                    </a:lnTo>
                    <a:lnTo>
                      <a:pt x="204" y="30"/>
                    </a:lnTo>
                    <a:lnTo>
                      <a:pt x="207" y="29"/>
                    </a:lnTo>
                    <a:lnTo>
                      <a:pt x="210" y="29"/>
                    </a:lnTo>
                    <a:lnTo>
                      <a:pt x="212" y="28"/>
                    </a:lnTo>
                    <a:lnTo>
                      <a:pt x="214" y="26"/>
                    </a:lnTo>
                    <a:lnTo>
                      <a:pt x="216" y="23"/>
                    </a:lnTo>
                    <a:lnTo>
                      <a:pt x="218" y="20"/>
                    </a:lnTo>
                    <a:lnTo>
                      <a:pt x="218" y="18"/>
                    </a:lnTo>
                    <a:lnTo>
                      <a:pt x="219" y="15"/>
                    </a:lnTo>
                    <a:lnTo>
                      <a:pt x="218" y="12"/>
                    </a:lnTo>
                    <a:lnTo>
                      <a:pt x="218" y="9"/>
                    </a:lnTo>
                    <a:lnTo>
                      <a:pt x="216" y="6"/>
                    </a:lnTo>
                    <a:lnTo>
                      <a:pt x="214" y="4"/>
                    </a:lnTo>
                    <a:lnTo>
                      <a:pt x="212" y="2"/>
                    </a:lnTo>
                    <a:lnTo>
                      <a:pt x="210" y="1"/>
                    </a:lnTo>
                    <a:lnTo>
                      <a:pt x="207" y="0"/>
                    </a:lnTo>
                    <a:lnTo>
                      <a:pt x="20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latin typeface="思源黑体 CN Regular" panose="020B0500000000000000" pitchFamily="34" charset="-122"/>
                </a:endParaRPr>
              </a:p>
            </p:txBody>
          </p:sp>
          <p:sp>
            <p:nvSpPr>
              <p:cNvPr id="45" name="Freeform 351"/>
              <p:cNvSpPr/>
              <p:nvPr/>
            </p:nvSpPr>
            <p:spPr bwMode="auto">
              <a:xfrm>
                <a:off x="8228013" y="2638425"/>
                <a:ext cx="69850" cy="9525"/>
              </a:xfrm>
              <a:custGeom>
                <a:avLst/>
                <a:gdLst>
                  <a:gd name="T0" fmla="*/ 204 w 219"/>
                  <a:gd name="T1" fmla="*/ 0 h 30"/>
                  <a:gd name="T2" fmla="*/ 15 w 219"/>
                  <a:gd name="T3" fmla="*/ 0 h 30"/>
                  <a:gd name="T4" fmla="*/ 12 w 219"/>
                  <a:gd name="T5" fmla="*/ 0 h 30"/>
                  <a:gd name="T6" fmla="*/ 9 w 219"/>
                  <a:gd name="T7" fmla="*/ 1 h 30"/>
                  <a:gd name="T8" fmla="*/ 7 w 219"/>
                  <a:gd name="T9" fmla="*/ 2 h 30"/>
                  <a:gd name="T10" fmla="*/ 4 w 219"/>
                  <a:gd name="T11" fmla="*/ 4 h 30"/>
                  <a:gd name="T12" fmla="*/ 2 w 219"/>
                  <a:gd name="T13" fmla="*/ 6 h 30"/>
                  <a:gd name="T14" fmla="*/ 1 w 219"/>
                  <a:gd name="T15" fmla="*/ 9 h 30"/>
                  <a:gd name="T16" fmla="*/ 0 w 219"/>
                  <a:gd name="T17" fmla="*/ 11 h 30"/>
                  <a:gd name="T18" fmla="*/ 0 w 219"/>
                  <a:gd name="T19" fmla="*/ 15 h 30"/>
                  <a:gd name="T20" fmla="*/ 0 w 219"/>
                  <a:gd name="T21" fmla="*/ 18 h 30"/>
                  <a:gd name="T22" fmla="*/ 1 w 219"/>
                  <a:gd name="T23" fmla="*/ 21 h 30"/>
                  <a:gd name="T24" fmla="*/ 2 w 219"/>
                  <a:gd name="T25" fmla="*/ 23 h 30"/>
                  <a:gd name="T26" fmla="*/ 4 w 219"/>
                  <a:gd name="T27" fmla="*/ 25 h 30"/>
                  <a:gd name="T28" fmla="*/ 7 w 219"/>
                  <a:gd name="T29" fmla="*/ 28 h 30"/>
                  <a:gd name="T30" fmla="*/ 9 w 219"/>
                  <a:gd name="T31" fmla="*/ 29 h 30"/>
                  <a:gd name="T32" fmla="*/ 12 w 219"/>
                  <a:gd name="T33" fmla="*/ 30 h 30"/>
                  <a:gd name="T34" fmla="*/ 15 w 219"/>
                  <a:gd name="T35" fmla="*/ 30 h 30"/>
                  <a:gd name="T36" fmla="*/ 204 w 219"/>
                  <a:gd name="T37" fmla="*/ 30 h 30"/>
                  <a:gd name="T38" fmla="*/ 207 w 219"/>
                  <a:gd name="T39" fmla="*/ 30 h 30"/>
                  <a:gd name="T40" fmla="*/ 210 w 219"/>
                  <a:gd name="T41" fmla="*/ 29 h 30"/>
                  <a:gd name="T42" fmla="*/ 212 w 219"/>
                  <a:gd name="T43" fmla="*/ 28 h 30"/>
                  <a:gd name="T44" fmla="*/ 214 w 219"/>
                  <a:gd name="T45" fmla="*/ 25 h 30"/>
                  <a:gd name="T46" fmla="*/ 216 w 219"/>
                  <a:gd name="T47" fmla="*/ 23 h 30"/>
                  <a:gd name="T48" fmla="*/ 218 w 219"/>
                  <a:gd name="T49" fmla="*/ 21 h 30"/>
                  <a:gd name="T50" fmla="*/ 218 w 219"/>
                  <a:gd name="T51" fmla="*/ 18 h 30"/>
                  <a:gd name="T52" fmla="*/ 219 w 219"/>
                  <a:gd name="T53" fmla="*/ 15 h 30"/>
                  <a:gd name="T54" fmla="*/ 218 w 219"/>
                  <a:gd name="T55" fmla="*/ 11 h 30"/>
                  <a:gd name="T56" fmla="*/ 218 w 219"/>
                  <a:gd name="T57" fmla="*/ 9 h 30"/>
                  <a:gd name="T58" fmla="*/ 216 w 219"/>
                  <a:gd name="T59" fmla="*/ 6 h 30"/>
                  <a:gd name="T60" fmla="*/ 214 w 219"/>
                  <a:gd name="T61" fmla="*/ 4 h 30"/>
                  <a:gd name="T62" fmla="*/ 212 w 219"/>
                  <a:gd name="T63" fmla="*/ 2 h 30"/>
                  <a:gd name="T64" fmla="*/ 210 w 219"/>
                  <a:gd name="T65" fmla="*/ 1 h 30"/>
                  <a:gd name="T66" fmla="*/ 207 w 219"/>
                  <a:gd name="T67" fmla="*/ 0 h 30"/>
                  <a:gd name="T68" fmla="*/ 204 w 219"/>
                  <a:gd name="T6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9" h="30">
                    <a:moveTo>
                      <a:pt x="204" y="0"/>
                    </a:moveTo>
                    <a:lnTo>
                      <a:pt x="15" y="0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1" y="9"/>
                    </a:lnTo>
                    <a:lnTo>
                      <a:pt x="0" y="11"/>
                    </a:lnTo>
                    <a:lnTo>
                      <a:pt x="0" y="15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2" y="23"/>
                    </a:lnTo>
                    <a:lnTo>
                      <a:pt x="4" y="25"/>
                    </a:lnTo>
                    <a:lnTo>
                      <a:pt x="7" y="28"/>
                    </a:lnTo>
                    <a:lnTo>
                      <a:pt x="9" y="29"/>
                    </a:lnTo>
                    <a:lnTo>
                      <a:pt x="12" y="30"/>
                    </a:lnTo>
                    <a:lnTo>
                      <a:pt x="15" y="30"/>
                    </a:lnTo>
                    <a:lnTo>
                      <a:pt x="204" y="30"/>
                    </a:lnTo>
                    <a:lnTo>
                      <a:pt x="207" y="30"/>
                    </a:lnTo>
                    <a:lnTo>
                      <a:pt x="210" y="29"/>
                    </a:lnTo>
                    <a:lnTo>
                      <a:pt x="212" y="28"/>
                    </a:lnTo>
                    <a:lnTo>
                      <a:pt x="214" y="25"/>
                    </a:lnTo>
                    <a:lnTo>
                      <a:pt x="216" y="23"/>
                    </a:lnTo>
                    <a:lnTo>
                      <a:pt x="218" y="21"/>
                    </a:lnTo>
                    <a:lnTo>
                      <a:pt x="218" y="18"/>
                    </a:lnTo>
                    <a:lnTo>
                      <a:pt x="219" y="15"/>
                    </a:lnTo>
                    <a:lnTo>
                      <a:pt x="218" y="11"/>
                    </a:lnTo>
                    <a:lnTo>
                      <a:pt x="218" y="9"/>
                    </a:lnTo>
                    <a:lnTo>
                      <a:pt x="216" y="6"/>
                    </a:lnTo>
                    <a:lnTo>
                      <a:pt x="214" y="4"/>
                    </a:lnTo>
                    <a:lnTo>
                      <a:pt x="212" y="2"/>
                    </a:lnTo>
                    <a:lnTo>
                      <a:pt x="210" y="1"/>
                    </a:lnTo>
                    <a:lnTo>
                      <a:pt x="207" y="0"/>
                    </a:lnTo>
                    <a:lnTo>
                      <a:pt x="20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latin typeface="思源黑体 CN Regular" panose="020B0500000000000000" pitchFamily="34" charset="-122"/>
                </a:endParaRPr>
              </a:p>
            </p:txBody>
          </p:sp>
          <p:sp>
            <p:nvSpPr>
              <p:cNvPr id="46" name="Freeform 352"/>
              <p:cNvSpPr/>
              <p:nvPr/>
            </p:nvSpPr>
            <p:spPr bwMode="auto">
              <a:xfrm>
                <a:off x="8228013" y="2667000"/>
                <a:ext cx="69850" cy="9525"/>
              </a:xfrm>
              <a:custGeom>
                <a:avLst/>
                <a:gdLst>
                  <a:gd name="T0" fmla="*/ 204 w 219"/>
                  <a:gd name="T1" fmla="*/ 0 h 30"/>
                  <a:gd name="T2" fmla="*/ 15 w 219"/>
                  <a:gd name="T3" fmla="*/ 0 h 30"/>
                  <a:gd name="T4" fmla="*/ 12 w 219"/>
                  <a:gd name="T5" fmla="*/ 0 h 30"/>
                  <a:gd name="T6" fmla="*/ 9 w 219"/>
                  <a:gd name="T7" fmla="*/ 1 h 30"/>
                  <a:gd name="T8" fmla="*/ 7 w 219"/>
                  <a:gd name="T9" fmla="*/ 3 h 30"/>
                  <a:gd name="T10" fmla="*/ 4 w 219"/>
                  <a:gd name="T11" fmla="*/ 4 h 30"/>
                  <a:gd name="T12" fmla="*/ 2 w 219"/>
                  <a:gd name="T13" fmla="*/ 7 h 30"/>
                  <a:gd name="T14" fmla="*/ 1 w 219"/>
                  <a:gd name="T15" fmla="*/ 9 h 30"/>
                  <a:gd name="T16" fmla="*/ 0 w 219"/>
                  <a:gd name="T17" fmla="*/ 12 h 30"/>
                  <a:gd name="T18" fmla="*/ 0 w 219"/>
                  <a:gd name="T19" fmla="*/ 15 h 30"/>
                  <a:gd name="T20" fmla="*/ 0 w 219"/>
                  <a:gd name="T21" fmla="*/ 18 h 30"/>
                  <a:gd name="T22" fmla="*/ 1 w 219"/>
                  <a:gd name="T23" fmla="*/ 21 h 30"/>
                  <a:gd name="T24" fmla="*/ 2 w 219"/>
                  <a:gd name="T25" fmla="*/ 23 h 30"/>
                  <a:gd name="T26" fmla="*/ 4 w 219"/>
                  <a:gd name="T27" fmla="*/ 25 h 30"/>
                  <a:gd name="T28" fmla="*/ 7 w 219"/>
                  <a:gd name="T29" fmla="*/ 27 h 30"/>
                  <a:gd name="T30" fmla="*/ 9 w 219"/>
                  <a:gd name="T31" fmla="*/ 29 h 30"/>
                  <a:gd name="T32" fmla="*/ 12 w 219"/>
                  <a:gd name="T33" fmla="*/ 30 h 30"/>
                  <a:gd name="T34" fmla="*/ 15 w 219"/>
                  <a:gd name="T35" fmla="*/ 30 h 30"/>
                  <a:gd name="T36" fmla="*/ 204 w 219"/>
                  <a:gd name="T37" fmla="*/ 30 h 30"/>
                  <a:gd name="T38" fmla="*/ 207 w 219"/>
                  <a:gd name="T39" fmla="*/ 30 h 30"/>
                  <a:gd name="T40" fmla="*/ 210 w 219"/>
                  <a:gd name="T41" fmla="*/ 29 h 30"/>
                  <a:gd name="T42" fmla="*/ 212 w 219"/>
                  <a:gd name="T43" fmla="*/ 27 h 30"/>
                  <a:gd name="T44" fmla="*/ 214 w 219"/>
                  <a:gd name="T45" fmla="*/ 25 h 30"/>
                  <a:gd name="T46" fmla="*/ 216 w 219"/>
                  <a:gd name="T47" fmla="*/ 23 h 30"/>
                  <a:gd name="T48" fmla="*/ 218 w 219"/>
                  <a:gd name="T49" fmla="*/ 21 h 30"/>
                  <a:gd name="T50" fmla="*/ 218 w 219"/>
                  <a:gd name="T51" fmla="*/ 18 h 30"/>
                  <a:gd name="T52" fmla="*/ 219 w 219"/>
                  <a:gd name="T53" fmla="*/ 15 h 30"/>
                  <a:gd name="T54" fmla="*/ 218 w 219"/>
                  <a:gd name="T55" fmla="*/ 12 h 30"/>
                  <a:gd name="T56" fmla="*/ 218 w 219"/>
                  <a:gd name="T57" fmla="*/ 9 h 30"/>
                  <a:gd name="T58" fmla="*/ 216 w 219"/>
                  <a:gd name="T59" fmla="*/ 7 h 30"/>
                  <a:gd name="T60" fmla="*/ 214 w 219"/>
                  <a:gd name="T61" fmla="*/ 4 h 30"/>
                  <a:gd name="T62" fmla="*/ 212 w 219"/>
                  <a:gd name="T63" fmla="*/ 3 h 30"/>
                  <a:gd name="T64" fmla="*/ 210 w 219"/>
                  <a:gd name="T65" fmla="*/ 1 h 30"/>
                  <a:gd name="T66" fmla="*/ 207 w 219"/>
                  <a:gd name="T67" fmla="*/ 0 h 30"/>
                  <a:gd name="T68" fmla="*/ 204 w 219"/>
                  <a:gd name="T6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9" h="30">
                    <a:moveTo>
                      <a:pt x="204" y="0"/>
                    </a:moveTo>
                    <a:lnTo>
                      <a:pt x="15" y="0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7" y="3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2" y="23"/>
                    </a:lnTo>
                    <a:lnTo>
                      <a:pt x="4" y="25"/>
                    </a:lnTo>
                    <a:lnTo>
                      <a:pt x="7" y="27"/>
                    </a:lnTo>
                    <a:lnTo>
                      <a:pt x="9" y="29"/>
                    </a:lnTo>
                    <a:lnTo>
                      <a:pt x="12" y="30"/>
                    </a:lnTo>
                    <a:lnTo>
                      <a:pt x="15" y="30"/>
                    </a:lnTo>
                    <a:lnTo>
                      <a:pt x="204" y="30"/>
                    </a:lnTo>
                    <a:lnTo>
                      <a:pt x="207" y="30"/>
                    </a:lnTo>
                    <a:lnTo>
                      <a:pt x="210" y="29"/>
                    </a:lnTo>
                    <a:lnTo>
                      <a:pt x="212" y="27"/>
                    </a:lnTo>
                    <a:lnTo>
                      <a:pt x="214" y="25"/>
                    </a:lnTo>
                    <a:lnTo>
                      <a:pt x="216" y="23"/>
                    </a:lnTo>
                    <a:lnTo>
                      <a:pt x="218" y="21"/>
                    </a:lnTo>
                    <a:lnTo>
                      <a:pt x="218" y="18"/>
                    </a:lnTo>
                    <a:lnTo>
                      <a:pt x="219" y="15"/>
                    </a:lnTo>
                    <a:lnTo>
                      <a:pt x="218" y="12"/>
                    </a:lnTo>
                    <a:lnTo>
                      <a:pt x="218" y="9"/>
                    </a:lnTo>
                    <a:lnTo>
                      <a:pt x="216" y="7"/>
                    </a:lnTo>
                    <a:lnTo>
                      <a:pt x="214" y="4"/>
                    </a:lnTo>
                    <a:lnTo>
                      <a:pt x="212" y="3"/>
                    </a:lnTo>
                    <a:lnTo>
                      <a:pt x="210" y="1"/>
                    </a:lnTo>
                    <a:lnTo>
                      <a:pt x="207" y="0"/>
                    </a:lnTo>
                    <a:lnTo>
                      <a:pt x="20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latin typeface="思源黑体 CN Regular" panose="020B0500000000000000" pitchFamily="34" charset="-122"/>
                </a:endParaRPr>
              </a:p>
            </p:txBody>
          </p:sp>
          <p:sp>
            <p:nvSpPr>
              <p:cNvPr id="47" name="Freeform 353"/>
              <p:cNvSpPr/>
              <p:nvPr/>
            </p:nvSpPr>
            <p:spPr bwMode="auto">
              <a:xfrm>
                <a:off x="8228013" y="2695575"/>
                <a:ext cx="46038" cy="9525"/>
              </a:xfrm>
              <a:custGeom>
                <a:avLst/>
                <a:gdLst>
                  <a:gd name="T0" fmla="*/ 129 w 143"/>
                  <a:gd name="T1" fmla="*/ 29 h 29"/>
                  <a:gd name="T2" fmla="*/ 132 w 143"/>
                  <a:gd name="T3" fmla="*/ 29 h 29"/>
                  <a:gd name="T4" fmla="*/ 134 w 143"/>
                  <a:gd name="T5" fmla="*/ 28 h 29"/>
                  <a:gd name="T6" fmla="*/ 137 w 143"/>
                  <a:gd name="T7" fmla="*/ 27 h 29"/>
                  <a:gd name="T8" fmla="*/ 139 w 143"/>
                  <a:gd name="T9" fmla="*/ 26 h 29"/>
                  <a:gd name="T10" fmla="*/ 140 w 143"/>
                  <a:gd name="T11" fmla="*/ 23 h 29"/>
                  <a:gd name="T12" fmla="*/ 142 w 143"/>
                  <a:gd name="T13" fmla="*/ 21 h 29"/>
                  <a:gd name="T14" fmla="*/ 143 w 143"/>
                  <a:gd name="T15" fmla="*/ 18 h 29"/>
                  <a:gd name="T16" fmla="*/ 143 w 143"/>
                  <a:gd name="T17" fmla="*/ 14 h 29"/>
                  <a:gd name="T18" fmla="*/ 143 w 143"/>
                  <a:gd name="T19" fmla="*/ 12 h 29"/>
                  <a:gd name="T20" fmla="*/ 142 w 143"/>
                  <a:gd name="T21" fmla="*/ 9 h 29"/>
                  <a:gd name="T22" fmla="*/ 140 w 143"/>
                  <a:gd name="T23" fmla="*/ 7 h 29"/>
                  <a:gd name="T24" fmla="*/ 139 w 143"/>
                  <a:gd name="T25" fmla="*/ 5 h 29"/>
                  <a:gd name="T26" fmla="*/ 137 w 143"/>
                  <a:gd name="T27" fmla="*/ 3 h 29"/>
                  <a:gd name="T28" fmla="*/ 134 w 143"/>
                  <a:gd name="T29" fmla="*/ 2 h 29"/>
                  <a:gd name="T30" fmla="*/ 132 w 143"/>
                  <a:gd name="T31" fmla="*/ 1 h 29"/>
                  <a:gd name="T32" fmla="*/ 129 w 143"/>
                  <a:gd name="T33" fmla="*/ 0 h 29"/>
                  <a:gd name="T34" fmla="*/ 15 w 143"/>
                  <a:gd name="T35" fmla="*/ 0 h 29"/>
                  <a:gd name="T36" fmla="*/ 12 w 143"/>
                  <a:gd name="T37" fmla="*/ 1 h 29"/>
                  <a:gd name="T38" fmla="*/ 9 w 143"/>
                  <a:gd name="T39" fmla="*/ 2 h 29"/>
                  <a:gd name="T40" fmla="*/ 7 w 143"/>
                  <a:gd name="T41" fmla="*/ 3 h 29"/>
                  <a:gd name="T42" fmla="*/ 4 w 143"/>
                  <a:gd name="T43" fmla="*/ 5 h 29"/>
                  <a:gd name="T44" fmla="*/ 2 w 143"/>
                  <a:gd name="T45" fmla="*/ 7 h 29"/>
                  <a:gd name="T46" fmla="*/ 1 w 143"/>
                  <a:gd name="T47" fmla="*/ 9 h 29"/>
                  <a:gd name="T48" fmla="*/ 0 w 143"/>
                  <a:gd name="T49" fmla="*/ 12 h 29"/>
                  <a:gd name="T50" fmla="*/ 0 w 143"/>
                  <a:gd name="T51" fmla="*/ 14 h 29"/>
                  <a:gd name="T52" fmla="*/ 0 w 143"/>
                  <a:gd name="T53" fmla="*/ 18 h 29"/>
                  <a:gd name="T54" fmla="*/ 1 w 143"/>
                  <a:gd name="T55" fmla="*/ 21 h 29"/>
                  <a:gd name="T56" fmla="*/ 2 w 143"/>
                  <a:gd name="T57" fmla="*/ 23 h 29"/>
                  <a:gd name="T58" fmla="*/ 4 w 143"/>
                  <a:gd name="T59" fmla="*/ 26 h 29"/>
                  <a:gd name="T60" fmla="*/ 7 w 143"/>
                  <a:gd name="T61" fmla="*/ 27 h 29"/>
                  <a:gd name="T62" fmla="*/ 9 w 143"/>
                  <a:gd name="T63" fmla="*/ 28 h 29"/>
                  <a:gd name="T64" fmla="*/ 12 w 143"/>
                  <a:gd name="T65" fmla="*/ 29 h 29"/>
                  <a:gd name="T66" fmla="*/ 15 w 143"/>
                  <a:gd name="T67" fmla="*/ 29 h 29"/>
                  <a:gd name="T68" fmla="*/ 129 w 143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3" h="28">
                    <a:moveTo>
                      <a:pt x="129" y="29"/>
                    </a:moveTo>
                    <a:lnTo>
                      <a:pt x="132" y="29"/>
                    </a:lnTo>
                    <a:lnTo>
                      <a:pt x="134" y="28"/>
                    </a:lnTo>
                    <a:lnTo>
                      <a:pt x="137" y="27"/>
                    </a:lnTo>
                    <a:lnTo>
                      <a:pt x="139" y="26"/>
                    </a:lnTo>
                    <a:lnTo>
                      <a:pt x="140" y="23"/>
                    </a:lnTo>
                    <a:lnTo>
                      <a:pt x="142" y="21"/>
                    </a:lnTo>
                    <a:lnTo>
                      <a:pt x="143" y="18"/>
                    </a:lnTo>
                    <a:lnTo>
                      <a:pt x="143" y="14"/>
                    </a:lnTo>
                    <a:lnTo>
                      <a:pt x="143" y="12"/>
                    </a:lnTo>
                    <a:lnTo>
                      <a:pt x="142" y="9"/>
                    </a:lnTo>
                    <a:lnTo>
                      <a:pt x="140" y="7"/>
                    </a:lnTo>
                    <a:lnTo>
                      <a:pt x="139" y="5"/>
                    </a:lnTo>
                    <a:lnTo>
                      <a:pt x="137" y="3"/>
                    </a:lnTo>
                    <a:lnTo>
                      <a:pt x="134" y="2"/>
                    </a:lnTo>
                    <a:lnTo>
                      <a:pt x="132" y="1"/>
                    </a:lnTo>
                    <a:lnTo>
                      <a:pt x="129" y="0"/>
                    </a:lnTo>
                    <a:lnTo>
                      <a:pt x="15" y="0"/>
                    </a:lnTo>
                    <a:lnTo>
                      <a:pt x="12" y="1"/>
                    </a:lnTo>
                    <a:lnTo>
                      <a:pt x="9" y="2"/>
                    </a:lnTo>
                    <a:lnTo>
                      <a:pt x="7" y="3"/>
                    </a:lnTo>
                    <a:lnTo>
                      <a:pt x="4" y="5"/>
                    </a:lnTo>
                    <a:lnTo>
                      <a:pt x="2" y="7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2" y="23"/>
                    </a:lnTo>
                    <a:lnTo>
                      <a:pt x="4" y="26"/>
                    </a:lnTo>
                    <a:lnTo>
                      <a:pt x="7" y="27"/>
                    </a:lnTo>
                    <a:lnTo>
                      <a:pt x="9" y="28"/>
                    </a:lnTo>
                    <a:lnTo>
                      <a:pt x="12" y="29"/>
                    </a:lnTo>
                    <a:lnTo>
                      <a:pt x="15" y="29"/>
                    </a:lnTo>
                    <a:lnTo>
                      <a:pt x="129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latin typeface="思源黑体 CN Regular" panose="020B0500000000000000" pitchFamily="34" charset="-122"/>
                </a:endParaRPr>
              </a:p>
            </p:txBody>
          </p:sp>
        </p:grpSp>
      </p:grpSp>
      <p:sp>
        <p:nvSpPr>
          <p:cNvPr id="2" name="文本框 16">
            <a:extLst>
              <a:ext uri="{FF2B5EF4-FFF2-40B4-BE49-F238E27FC236}">
                <a16:creationId xmlns:a16="http://schemas.microsoft.com/office/drawing/2014/main" id="{E1E32E3A-2F5F-B291-BBF2-08920709A7F9}"/>
              </a:ext>
            </a:extLst>
          </p:cNvPr>
          <p:cNvSpPr txBox="1"/>
          <p:nvPr/>
        </p:nvSpPr>
        <p:spPr>
          <a:xfrm>
            <a:off x="988885" y="201955"/>
            <a:ext cx="4611624" cy="811048"/>
          </a:xfrm>
          <a:prstGeom prst="roundRect">
            <a:avLst>
              <a:gd name="adj" fmla="val 47308"/>
            </a:avLst>
          </a:pr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  <a:effectLst/>
        </p:spPr>
        <p:txBody>
          <a:bodyPr wrap="square" lIns="99670" tIns="49835" rIns="99670" bIns="49835" rtlCol="0" anchor="t">
            <a:noAutofit/>
          </a:bodyPr>
          <a:lstStyle/>
          <a:p>
            <a:pPr algn="ctr"/>
            <a:r>
              <a:rPr lang="en-US" altLang="zh-CN" sz="32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Key Features</a:t>
            </a:r>
            <a:endParaRPr lang="zh-CN" altLang="en-US" sz="32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99F6405D-14C9-19B7-53D0-6D1F670C4F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59" y="1743329"/>
            <a:ext cx="2790257" cy="17259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66FAD7D-17F8-A781-D228-FBF19E834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60" y="4310103"/>
            <a:ext cx="2790258" cy="17062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3">
                <a:lumMod val="5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椭圆 8">
            <a:extLst>
              <a:ext uri="{FF2B5EF4-FFF2-40B4-BE49-F238E27FC236}">
                <a16:creationId xmlns:a16="http://schemas.microsoft.com/office/drawing/2014/main" id="{6B5978CA-3166-912C-FB00-67483CD5E91C}"/>
              </a:ext>
            </a:extLst>
          </p:cNvPr>
          <p:cNvSpPr/>
          <p:nvPr/>
        </p:nvSpPr>
        <p:spPr>
          <a:xfrm>
            <a:off x="9021275" y="3355008"/>
            <a:ext cx="857376" cy="8573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椭圆 8">
            <a:extLst>
              <a:ext uri="{FF2B5EF4-FFF2-40B4-BE49-F238E27FC236}">
                <a16:creationId xmlns:a16="http://schemas.microsoft.com/office/drawing/2014/main" id="{7800818D-1587-D2D4-45D8-A4ADDD8B725C}"/>
              </a:ext>
            </a:extLst>
          </p:cNvPr>
          <p:cNvSpPr/>
          <p:nvPr/>
        </p:nvSpPr>
        <p:spPr>
          <a:xfrm>
            <a:off x="10010851" y="114761"/>
            <a:ext cx="485960" cy="4759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椭圆 8">
            <a:extLst>
              <a:ext uri="{FF2B5EF4-FFF2-40B4-BE49-F238E27FC236}">
                <a16:creationId xmlns:a16="http://schemas.microsoft.com/office/drawing/2014/main" id="{650EE546-5A26-6834-1AFA-2F0F210E5D6D}"/>
              </a:ext>
            </a:extLst>
          </p:cNvPr>
          <p:cNvSpPr/>
          <p:nvPr/>
        </p:nvSpPr>
        <p:spPr>
          <a:xfrm>
            <a:off x="3367543" y="6147714"/>
            <a:ext cx="252479" cy="17898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" name="椭圆 8">
            <a:extLst>
              <a:ext uri="{FF2B5EF4-FFF2-40B4-BE49-F238E27FC236}">
                <a16:creationId xmlns:a16="http://schemas.microsoft.com/office/drawing/2014/main" id="{0FE50E9E-8D60-B928-D198-5F90C2212E92}"/>
              </a:ext>
            </a:extLst>
          </p:cNvPr>
          <p:cNvSpPr/>
          <p:nvPr/>
        </p:nvSpPr>
        <p:spPr>
          <a:xfrm>
            <a:off x="7720514" y="6551985"/>
            <a:ext cx="542746" cy="61202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739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2867512" y="1164093"/>
            <a:ext cx="6364170" cy="6414154"/>
            <a:chOff x="4962185" y="1982627"/>
            <a:chExt cx="5915416" cy="3384058"/>
          </a:xfrm>
        </p:grpSpPr>
        <p:cxnSp>
          <p:nvCxnSpPr>
            <p:cNvPr id="39" name="直接连接符 38"/>
            <p:cNvCxnSpPr/>
            <p:nvPr/>
          </p:nvCxnSpPr>
          <p:spPr>
            <a:xfrm flipH="1">
              <a:off x="7932270" y="2290110"/>
              <a:ext cx="0" cy="3076575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îsḷîḋé"/>
            <p:cNvSpPr/>
            <p:nvPr/>
          </p:nvSpPr>
          <p:spPr bwMode="auto">
            <a:xfrm>
              <a:off x="4962185" y="3934331"/>
              <a:ext cx="3302182" cy="654908"/>
            </a:xfrm>
            <a:custGeom>
              <a:avLst/>
              <a:gdLst>
                <a:gd name="T0" fmla="*/ 381 w 425"/>
                <a:gd name="T1" fmla="*/ 0 h 89"/>
                <a:gd name="T2" fmla="*/ 337 w 425"/>
                <a:gd name="T3" fmla="*/ 39 h 89"/>
                <a:gd name="T4" fmla="*/ 337 w 425"/>
                <a:gd name="T5" fmla="*/ 39 h 89"/>
                <a:gd name="T6" fmla="*/ 23 w 425"/>
                <a:gd name="T7" fmla="*/ 40 h 89"/>
                <a:gd name="T8" fmla="*/ 12 w 425"/>
                <a:gd name="T9" fmla="*/ 32 h 89"/>
                <a:gd name="T10" fmla="*/ 0 w 425"/>
                <a:gd name="T11" fmla="*/ 45 h 89"/>
                <a:gd name="T12" fmla="*/ 12 w 425"/>
                <a:gd name="T13" fmla="*/ 57 h 89"/>
                <a:gd name="T14" fmla="*/ 23 w 425"/>
                <a:gd name="T15" fmla="*/ 49 h 89"/>
                <a:gd name="T16" fmla="*/ 337 w 425"/>
                <a:gd name="T17" fmla="*/ 50 h 89"/>
                <a:gd name="T18" fmla="*/ 337 w 425"/>
                <a:gd name="T19" fmla="*/ 50 h 89"/>
                <a:gd name="T20" fmla="*/ 381 w 425"/>
                <a:gd name="T21" fmla="*/ 89 h 89"/>
                <a:gd name="T22" fmla="*/ 425 w 425"/>
                <a:gd name="T23" fmla="*/ 45 h 89"/>
                <a:gd name="T24" fmla="*/ 381 w 425"/>
                <a:gd name="T25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5" h="89">
                  <a:moveTo>
                    <a:pt x="381" y="0"/>
                  </a:moveTo>
                  <a:cubicBezTo>
                    <a:pt x="358" y="0"/>
                    <a:pt x="340" y="17"/>
                    <a:pt x="337" y="39"/>
                  </a:cubicBezTo>
                  <a:cubicBezTo>
                    <a:pt x="337" y="39"/>
                    <a:pt x="337" y="39"/>
                    <a:pt x="337" y="39"/>
                  </a:cubicBezTo>
                  <a:cubicBezTo>
                    <a:pt x="276" y="44"/>
                    <a:pt x="95" y="45"/>
                    <a:pt x="23" y="40"/>
                  </a:cubicBezTo>
                  <a:cubicBezTo>
                    <a:pt x="21" y="35"/>
                    <a:pt x="17" y="32"/>
                    <a:pt x="12" y="32"/>
                  </a:cubicBezTo>
                  <a:cubicBezTo>
                    <a:pt x="5" y="32"/>
                    <a:pt x="0" y="38"/>
                    <a:pt x="0" y="45"/>
                  </a:cubicBezTo>
                  <a:cubicBezTo>
                    <a:pt x="0" y="51"/>
                    <a:pt x="5" y="57"/>
                    <a:pt x="12" y="57"/>
                  </a:cubicBezTo>
                  <a:cubicBezTo>
                    <a:pt x="17" y="57"/>
                    <a:pt x="21" y="54"/>
                    <a:pt x="23" y="49"/>
                  </a:cubicBezTo>
                  <a:cubicBezTo>
                    <a:pt x="104" y="45"/>
                    <a:pt x="267" y="45"/>
                    <a:pt x="337" y="50"/>
                  </a:cubicBezTo>
                  <a:cubicBezTo>
                    <a:pt x="337" y="50"/>
                    <a:pt x="337" y="50"/>
                    <a:pt x="337" y="50"/>
                  </a:cubicBezTo>
                  <a:cubicBezTo>
                    <a:pt x="340" y="72"/>
                    <a:pt x="358" y="89"/>
                    <a:pt x="381" y="89"/>
                  </a:cubicBezTo>
                  <a:cubicBezTo>
                    <a:pt x="406" y="89"/>
                    <a:pt x="425" y="69"/>
                    <a:pt x="425" y="45"/>
                  </a:cubicBezTo>
                  <a:cubicBezTo>
                    <a:pt x="425" y="20"/>
                    <a:pt x="406" y="0"/>
                    <a:pt x="38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  <p:sp>
          <p:nvSpPr>
            <p:cNvPr id="46" name="iṡḻiḋe"/>
            <p:cNvSpPr/>
            <p:nvPr/>
          </p:nvSpPr>
          <p:spPr bwMode="auto">
            <a:xfrm>
              <a:off x="4962185" y="1985210"/>
              <a:ext cx="3302182" cy="654908"/>
            </a:xfrm>
            <a:custGeom>
              <a:avLst/>
              <a:gdLst>
                <a:gd name="T0" fmla="*/ 381 w 425"/>
                <a:gd name="T1" fmla="*/ 0 h 89"/>
                <a:gd name="T2" fmla="*/ 337 w 425"/>
                <a:gd name="T3" fmla="*/ 39 h 89"/>
                <a:gd name="T4" fmla="*/ 337 w 425"/>
                <a:gd name="T5" fmla="*/ 39 h 89"/>
                <a:gd name="T6" fmla="*/ 23 w 425"/>
                <a:gd name="T7" fmla="*/ 40 h 89"/>
                <a:gd name="T8" fmla="*/ 12 w 425"/>
                <a:gd name="T9" fmla="*/ 32 h 89"/>
                <a:gd name="T10" fmla="*/ 0 w 425"/>
                <a:gd name="T11" fmla="*/ 45 h 89"/>
                <a:gd name="T12" fmla="*/ 12 w 425"/>
                <a:gd name="T13" fmla="*/ 57 h 89"/>
                <a:gd name="T14" fmla="*/ 23 w 425"/>
                <a:gd name="T15" fmla="*/ 49 h 89"/>
                <a:gd name="T16" fmla="*/ 337 w 425"/>
                <a:gd name="T17" fmla="*/ 50 h 89"/>
                <a:gd name="T18" fmla="*/ 337 w 425"/>
                <a:gd name="T19" fmla="*/ 50 h 89"/>
                <a:gd name="T20" fmla="*/ 381 w 425"/>
                <a:gd name="T21" fmla="*/ 89 h 89"/>
                <a:gd name="T22" fmla="*/ 425 w 425"/>
                <a:gd name="T23" fmla="*/ 45 h 89"/>
                <a:gd name="T24" fmla="*/ 381 w 425"/>
                <a:gd name="T25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5" h="89">
                  <a:moveTo>
                    <a:pt x="381" y="0"/>
                  </a:moveTo>
                  <a:cubicBezTo>
                    <a:pt x="358" y="0"/>
                    <a:pt x="340" y="17"/>
                    <a:pt x="337" y="39"/>
                  </a:cubicBezTo>
                  <a:cubicBezTo>
                    <a:pt x="337" y="39"/>
                    <a:pt x="337" y="39"/>
                    <a:pt x="337" y="39"/>
                  </a:cubicBezTo>
                  <a:cubicBezTo>
                    <a:pt x="276" y="44"/>
                    <a:pt x="95" y="45"/>
                    <a:pt x="23" y="40"/>
                  </a:cubicBezTo>
                  <a:cubicBezTo>
                    <a:pt x="21" y="35"/>
                    <a:pt x="17" y="32"/>
                    <a:pt x="12" y="32"/>
                  </a:cubicBezTo>
                  <a:cubicBezTo>
                    <a:pt x="5" y="32"/>
                    <a:pt x="0" y="38"/>
                    <a:pt x="0" y="45"/>
                  </a:cubicBezTo>
                  <a:cubicBezTo>
                    <a:pt x="0" y="51"/>
                    <a:pt x="5" y="57"/>
                    <a:pt x="12" y="57"/>
                  </a:cubicBezTo>
                  <a:cubicBezTo>
                    <a:pt x="17" y="57"/>
                    <a:pt x="21" y="54"/>
                    <a:pt x="23" y="49"/>
                  </a:cubicBezTo>
                  <a:cubicBezTo>
                    <a:pt x="104" y="45"/>
                    <a:pt x="267" y="45"/>
                    <a:pt x="337" y="50"/>
                  </a:cubicBezTo>
                  <a:cubicBezTo>
                    <a:pt x="337" y="50"/>
                    <a:pt x="337" y="50"/>
                    <a:pt x="337" y="50"/>
                  </a:cubicBezTo>
                  <a:cubicBezTo>
                    <a:pt x="340" y="72"/>
                    <a:pt x="358" y="89"/>
                    <a:pt x="381" y="89"/>
                  </a:cubicBezTo>
                  <a:cubicBezTo>
                    <a:pt x="406" y="89"/>
                    <a:pt x="425" y="69"/>
                    <a:pt x="425" y="45"/>
                  </a:cubicBezTo>
                  <a:cubicBezTo>
                    <a:pt x="425" y="20"/>
                    <a:pt x="406" y="0"/>
                    <a:pt x="38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  <p:sp>
          <p:nvSpPr>
            <p:cNvPr id="48" name="íšļïḓè"/>
            <p:cNvSpPr/>
            <p:nvPr/>
          </p:nvSpPr>
          <p:spPr bwMode="auto">
            <a:xfrm rot="10800000">
              <a:off x="7575419" y="2959770"/>
              <a:ext cx="3302182" cy="654908"/>
            </a:xfrm>
            <a:custGeom>
              <a:avLst/>
              <a:gdLst>
                <a:gd name="T0" fmla="*/ 381 w 425"/>
                <a:gd name="T1" fmla="*/ 0 h 89"/>
                <a:gd name="T2" fmla="*/ 337 w 425"/>
                <a:gd name="T3" fmla="*/ 39 h 89"/>
                <a:gd name="T4" fmla="*/ 337 w 425"/>
                <a:gd name="T5" fmla="*/ 39 h 89"/>
                <a:gd name="T6" fmla="*/ 23 w 425"/>
                <a:gd name="T7" fmla="*/ 40 h 89"/>
                <a:gd name="T8" fmla="*/ 12 w 425"/>
                <a:gd name="T9" fmla="*/ 32 h 89"/>
                <a:gd name="T10" fmla="*/ 0 w 425"/>
                <a:gd name="T11" fmla="*/ 45 h 89"/>
                <a:gd name="T12" fmla="*/ 12 w 425"/>
                <a:gd name="T13" fmla="*/ 57 h 89"/>
                <a:gd name="T14" fmla="*/ 23 w 425"/>
                <a:gd name="T15" fmla="*/ 49 h 89"/>
                <a:gd name="T16" fmla="*/ 337 w 425"/>
                <a:gd name="T17" fmla="*/ 50 h 89"/>
                <a:gd name="T18" fmla="*/ 337 w 425"/>
                <a:gd name="T19" fmla="*/ 50 h 89"/>
                <a:gd name="T20" fmla="*/ 381 w 425"/>
                <a:gd name="T21" fmla="*/ 89 h 89"/>
                <a:gd name="T22" fmla="*/ 425 w 425"/>
                <a:gd name="T23" fmla="*/ 45 h 89"/>
                <a:gd name="T24" fmla="*/ 381 w 425"/>
                <a:gd name="T25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5" h="89">
                  <a:moveTo>
                    <a:pt x="381" y="0"/>
                  </a:moveTo>
                  <a:cubicBezTo>
                    <a:pt x="358" y="0"/>
                    <a:pt x="340" y="17"/>
                    <a:pt x="337" y="39"/>
                  </a:cubicBezTo>
                  <a:cubicBezTo>
                    <a:pt x="337" y="39"/>
                    <a:pt x="337" y="39"/>
                    <a:pt x="337" y="39"/>
                  </a:cubicBezTo>
                  <a:cubicBezTo>
                    <a:pt x="276" y="44"/>
                    <a:pt x="95" y="45"/>
                    <a:pt x="23" y="40"/>
                  </a:cubicBezTo>
                  <a:cubicBezTo>
                    <a:pt x="21" y="35"/>
                    <a:pt x="17" y="32"/>
                    <a:pt x="12" y="32"/>
                  </a:cubicBezTo>
                  <a:cubicBezTo>
                    <a:pt x="5" y="32"/>
                    <a:pt x="0" y="38"/>
                    <a:pt x="0" y="45"/>
                  </a:cubicBezTo>
                  <a:cubicBezTo>
                    <a:pt x="0" y="51"/>
                    <a:pt x="5" y="57"/>
                    <a:pt x="12" y="57"/>
                  </a:cubicBezTo>
                  <a:cubicBezTo>
                    <a:pt x="17" y="57"/>
                    <a:pt x="21" y="54"/>
                    <a:pt x="23" y="49"/>
                  </a:cubicBezTo>
                  <a:cubicBezTo>
                    <a:pt x="104" y="45"/>
                    <a:pt x="267" y="45"/>
                    <a:pt x="337" y="50"/>
                  </a:cubicBezTo>
                  <a:cubicBezTo>
                    <a:pt x="337" y="50"/>
                    <a:pt x="337" y="50"/>
                    <a:pt x="337" y="50"/>
                  </a:cubicBezTo>
                  <a:cubicBezTo>
                    <a:pt x="340" y="72"/>
                    <a:pt x="358" y="89"/>
                    <a:pt x="381" y="89"/>
                  </a:cubicBezTo>
                  <a:cubicBezTo>
                    <a:pt x="406" y="89"/>
                    <a:pt x="425" y="69"/>
                    <a:pt x="425" y="45"/>
                  </a:cubicBezTo>
                  <a:cubicBezTo>
                    <a:pt x="425" y="20"/>
                    <a:pt x="406" y="0"/>
                    <a:pt x="38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7606274" y="1982627"/>
              <a:ext cx="982021" cy="67570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7282345" y="2956008"/>
              <a:ext cx="982021" cy="67570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7588665" y="3916121"/>
              <a:ext cx="982019" cy="675701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  <p:sp>
          <p:nvSpPr>
            <p:cNvPr id="53" name="ïŝlídè"/>
            <p:cNvSpPr/>
            <p:nvPr/>
          </p:nvSpPr>
          <p:spPr bwMode="auto">
            <a:xfrm>
              <a:off x="7792516" y="4087810"/>
              <a:ext cx="651743" cy="327018"/>
            </a:xfrm>
            <a:custGeom>
              <a:avLst/>
              <a:gdLst>
                <a:gd name="T0" fmla="*/ 381 w 400"/>
                <a:gd name="T1" fmla="*/ 124 h 498"/>
                <a:gd name="T2" fmla="*/ 381 w 400"/>
                <a:gd name="T3" fmla="*/ 124 h 498"/>
                <a:gd name="T4" fmla="*/ 231 w 400"/>
                <a:gd name="T5" fmla="*/ 9 h 498"/>
                <a:gd name="T6" fmla="*/ 115 w 400"/>
                <a:gd name="T7" fmla="*/ 151 h 498"/>
                <a:gd name="T8" fmla="*/ 133 w 400"/>
                <a:gd name="T9" fmla="*/ 213 h 498"/>
                <a:gd name="T10" fmla="*/ 9 w 400"/>
                <a:gd name="T11" fmla="*/ 407 h 498"/>
                <a:gd name="T12" fmla="*/ 0 w 400"/>
                <a:gd name="T13" fmla="*/ 434 h 498"/>
                <a:gd name="T14" fmla="*/ 9 w 400"/>
                <a:gd name="T15" fmla="*/ 478 h 498"/>
                <a:gd name="T16" fmla="*/ 27 w 400"/>
                <a:gd name="T17" fmla="*/ 497 h 498"/>
                <a:gd name="T18" fmla="*/ 62 w 400"/>
                <a:gd name="T19" fmla="*/ 487 h 498"/>
                <a:gd name="T20" fmla="*/ 89 w 400"/>
                <a:gd name="T21" fmla="*/ 470 h 498"/>
                <a:gd name="T22" fmla="*/ 142 w 400"/>
                <a:gd name="T23" fmla="*/ 390 h 498"/>
                <a:gd name="T24" fmla="*/ 142 w 400"/>
                <a:gd name="T25" fmla="*/ 390 h 498"/>
                <a:gd name="T26" fmla="*/ 177 w 400"/>
                <a:gd name="T27" fmla="*/ 381 h 498"/>
                <a:gd name="T28" fmla="*/ 231 w 400"/>
                <a:gd name="T29" fmla="*/ 284 h 498"/>
                <a:gd name="T30" fmla="*/ 293 w 400"/>
                <a:gd name="T31" fmla="*/ 284 h 498"/>
                <a:gd name="T32" fmla="*/ 381 w 400"/>
                <a:gd name="T33" fmla="*/ 124 h 498"/>
                <a:gd name="T34" fmla="*/ 319 w 400"/>
                <a:gd name="T35" fmla="*/ 159 h 498"/>
                <a:gd name="T36" fmla="*/ 319 w 400"/>
                <a:gd name="T37" fmla="*/ 159 h 498"/>
                <a:gd name="T38" fmla="*/ 256 w 400"/>
                <a:gd name="T39" fmla="*/ 142 h 498"/>
                <a:gd name="T40" fmla="*/ 221 w 400"/>
                <a:gd name="T41" fmla="*/ 80 h 498"/>
                <a:gd name="T42" fmla="*/ 310 w 400"/>
                <a:gd name="T43" fmla="*/ 71 h 498"/>
                <a:gd name="T44" fmla="*/ 319 w 400"/>
                <a:gd name="T45" fmla="*/ 159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00" h="498">
                  <a:moveTo>
                    <a:pt x="381" y="124"/>
                  </a:moveTo>
                  <a:lnTo>
                    <a:pt x="381" y="124"/>
                  </a:lnTo>
                  <a:cubicBezTo>
                    <a:pt x="372" y="44"/>
                    <a:pt x="301" y="0"/>
                    <a:pt x="231" y="9"/>
                  </a:cubicBezTo>
                  <a:cubicBezTo>
                    <a:pt x="159" y="27"/>
                    <a:pt x="106" y="80"/>
                    <a:pt x="115" y="151"/>
                  </a:cubicBezTo>
                  <a:cubicBezTo>
                    <a:pt x="115" y="168"/>
                    <a:pt x="124" y="195"/>
                    <a:pt x="133" y="213"/>
                  </a:cubicBezTo>
                  <a:cubicBezTo>
                    <a:pt x="9" y="407"/>
                    <a:pt x="9" y="407"/>
                    <a:pt x="9" y="407"/>
                  </a:cubicBezTo>
                  <a:cubicBezTo>
                    <a:pt x="0" y="407"/>
                    <a:pt x="0" y="425"/>
                    <a:pt x="0" y="434"/>
                  </a:cubicBezTo>
                  <a:cubicBezTo>
                    <a:pt x="9" y="478"/>
                    <a:pt x="9" y="478"/>
                    <a:pt x="9" y="478"/>
                  </a:cubicBezTo>
                  <a:cubicBezTo>
                    <a:pt x="9" y="487"/>
                    <a:pt x="18" y="497"/>
                    <a:pt x="27" y="497"/>
                  </a:cubicBezTo>
                  <a:cubicBezTo>
                    <a:pt x="62" y="487"/>
                    <a:pt x="62" y="487"/>
                    <a:pt x="62" y="487"/>
                  </a:cubicBezTo>
                  <a:cubicBezTo>
                    <a:pt x="71" y="487"/>
                    <a:pt x="80" y="478"/>
                    <a:pt x="89" y="470"/>
                  </a:cubicBezTo>
                  <a:cubicBezTo>
                    <a:pt x="142" y="390"/>
                    <a:pt x="142" y="390"/>
                    <a:pt x="142" y="390"/>
                  </a:cubicBezTo>
                  <a:lnTo>
                    <a:pt x="142" y="390"/>
                  </a:lnTo>
                  <a:cubicBezTo>
                    <a:pt x="177" y="381"/>
                    <a:pt x="177" y="381"/>
                    <a:pt x="177" y="381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48" y="293"/>
                    <a:pt x="284" y="284"/>
                    <a:pt x="293" y="284"/>
                  </a:cubicBezTo>
                  <a:cubicBezTo>
                    <a:pt x="363" y="275"/>
                    <a:pt x="399" y="195"/>
                    <a:pt x="381" y="124"/>
                  </a:cubicBezTo>
                  <a:close/>
                  <a:moveTo>
                    <a:pt x="319" y="159"/>
                  </a:moveTo>
                  <a:lnTo>
                    <a:pt x="319" y="159"/>
                  </a:lnTo>
                  <a:cubicBezTo>
                    <a:pt x="301" y="187"/>
                    <a:pt x="284" y="168"/>
                    <a:pt x="256" y="142"/>
                  </a:cubicBezTo>
                  <a:cubicBezTo>
                    <a:pt x="231" y="124"/>
                    <a:pt x="203" y="115"/>
                    <a:pt x="221" y="80"/>
                  </a:cubicBezTo>
                  <a:cubicBezTo>
                    <a:pt x="240" y="53"/>
                    <a:pt x="284" y="44"/>
                    <a:pt x="310" y="71"/>
                  </a:cubicBezTo>
                  <a:cubicBezTo>
                    <a:pt x="337" y="89"/>
                    <a:pt x="346" y="133"/>
                    <a:pt x="319" y="1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  <p:sp>
          <p:nvSpPr>
            <p:cNvPr id="54" name="îṧ1ide"/>
            <p:cNvSpPr/>
            <p:nvPr/>
          </p:nvSpPr>
          <p:spPr bwMode="auto">
            <a:xfrm>
              <a:off x="7750311" y="2154398"/>
              <a:ext cx="693948" cy="328713"/>
            </a:xfrm>
            <a:custGeom>
              <a:avLst/>
              <a:gdLst>
                <a:gd name="T0" fmla="*/ 230 w 497"/>
                <a:gd name="T1" fmla="*/ 231 h 426"/>
                <a:gd name="T2" fmla="*/ 230 w 497"/>
                <a:gd name="T3" fmla="*/ 231 h 426"/>
                <a:gd name="T4" fmla="*/ 274 w 497"/>
                <a:gd name="T5" fmla="*/ 231 h 426"/>
                <a:gd name="T6" fmla="*/ 274 w 497"/>
                <a:gd name="T7" fmla="*/ 275 h 426"/>
                <a:gd name="T8" fmla="*/ 496 w 497"/>
                <a:gd name="T9" fmla="*/ 275 h 426"/>
                <a:gd name="T10" fmla="*/ 487 w 497"/>
                <a:gd name="T11" fmla="*/ 133 h 426"/>
                <a:gd name="T12" fmla="*/ 443 w 497"/>
                <a:gd name="T13" fmla="*/ 80 h 426"/>
                <a:gd name="T14" fmla="*/ 363 w 497"/>
                <a:gd name="T15" fmla="*/ 80 h 426"/>
                <a:gd name="T16" fmla="*/ 337 w 497"/>
                <a:gd name="T17" fmla="*/ 27 h 426"/>
                <a:gd name="T18" fmla="*/ 300 w 497"/>
                <a:gd name="T19" fmla="*/ 0 h 426"/>
                <a:gd name="T20" fmla="*/ 194 w 497"/>
                <a:gd name="T21" fmla="*/ 0 h 426"/>
                <a:gd name="T22" fmla="*/ 168 w 497"/>
                <a:gd name="T23" fmla="*/ 27 h 426"/>
                <a:gd name="T24" fmla="*/ 133 w 497"/>
                <a:gd name="T25" fmla="*/ 80 h 426"/>
                <a:gd name="T26" fmla="*/ 53 w 497"/>
                <a:gd name="T27" fmla="*/ 80 h 426"/>
                <a:gd name="T28" fmla="*/ 9 w 497"/>
                <a:gd name="T29" fmla="*/ 133 h 426"/>
                <a:gd name="T30" fmla="*/ 0 w 497"/>
                <a:gd name="T31" fmla="*/ 275 h 426"/>
                <a:gd name="T32" fmla="*/ 230 w 497"/>
                <a:gd name="T33" fmla="*/ 275 h 426"/>
                <a:gd name="T34" fmla="*/ 230 w 497"/>
                <a:gd name="T35" fmla="*/ 231 h 426"/>
                <a:gd name="T36" fmla="*/ 186 w 497"/>
                <a:gd name="T37" fmla="*/ 53 h 426"/>
                <a:gd name="T38" fmla="*/ 186 w 497"/>
                <a:gd name="T39" fmla="*/ 53 h 426"/>
                <a:gd name="T40" fmla="*/ 212 w 497"/>
                <a:gd name="T41" fmla="*/ 36 h 426"/>
                <a:gd name="T42" fmla="*/ 284 w 497"/>
                <a:gd name="T43" fmla="*/ 36 h 426"/>
                <a:gd name="T44" fmla="*/ 309 w 497"/>
                <a:gd name="T45" fmla="*/ 53 h 426"/>
                <a:gd name="T46" fmla="*/ 319 w 497"/>
                <a:gd name="T47" fmla="*/ 80 h 426"/>
                <a:gd name="T48" fmla="*/ 177 w 497"/>
                <a:gd name="T49" fmla="*/ 80 h 426"/>
                <a:gd name="T50" fmla="*/ 186 w 497"/>
                <a:gd name="T51" fmla="*/ 53 h 426"/>
                <a:gd name="T52" fmla="*/ 274 w 497"/>
                <a:gd name="T53" fmla="*/ 355 h 426"/>
                <a:gd name="T54" fmla="*/ 274 w 497"/>
                <a:gd name="T55" fmla="*/ 355 h 426"/>
                <a:gd name="T56" fmla="*/ 230 w 497"/>
                <a:gd name="T57" fmla="*/ 355 h 426"/>
                <a:gd name="T58" fmla="*/ 230 w 497"/>
                <a:gd name="T59" fmla="*/ 302 h 426"/>
                <a:gd name="T60" fmla="*/ 9 w 497"/>
                <a:gd name="T61" fmla="*/ 302 h 426"/>
                <a:gd name="T62" fmla="*/ 17 w 497"/>
                <a:gd name="T63" fmla="*/ 381 h 426"/>
                <a:gd name="T64" fmla="*/ 62 w 497"/>
                <a:gd name="T65" fmla="*/ 425 h 426"/>
                <a:gd name="T66" fmla="*/ 434 w 497"/>
                <a:gd name="T67" fmla="*/ 425 h 426"/>
                <a:gd name="T68" fmla="*/ 478 w 497"/>
                <a:gd name="T69" fmla="*/ 381 h 426"/>
                <a:gd name="T70" fmla="*/ 487 w 497"/>
                <a:gd name="T71" fmla="*/ 302 h 426"/>
                <a:gd name="T72" fmla="*/ 274 w 497"/>
                <a:gd name="T73" fmla="*/ 302 h 426"/>
                <a:gd name="T74" fmla="*/ 274 w 497"/>
                <a:gd name="T75" fmla="*/ 355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7" h="426">
                  <a:moveTo>
                    <a:pt x="230" y="231"/>
                  </a:moveTo>
                  <a:lnTo>
                    <a:pt x="230" y="231"/>
                  </a:lnTo>
                  <a:cubicBezTo>
                    <a:pt x="274" y="231"/>
                    <a:pt x="274" y="231"/>
                    <a:pt x="274" y="231"/>
                  </a:cubicBezTo>
                  <a:cubicBezTo>
                    <a:pt x="274" y="275"/>
                    <a:pt x="274" y="275"/>
                    <a:pt x="274" y="275"/>
                  </a:cubicBezTo>
                  <a:cubicBezTo>
                    <a:pt x="496" y="275"/>
                    <a:pt x="496" y="275"/>
                    <a:pt x="496" y="275"/>
                  </a:cubicBezTo>
                  <a:cubicBezTo>
                    <a:pt x="496" y="275"/>
                    <a:pt x="496" y="168"/>
                    <a:pt x="487" y="133"/>
                  </a:cubicBezTo>
                  <a:cubicBezTo>
                    <a:pt x="487" y="97"/>
                    <a:pt x="478" y="80"/>
                    <a:pt x="443" y="80"/>
                  </a:cubicBezTo>
                  <a:cubicBezTo>
                    <a:pt x="363" y="80"/>
                    <a:pt x="363" y="80"/>
                    <a:pt x="363" y="80"/>
                  </a:cubicBezTo>
                  <a:cubicBezTo>
                    <a:pt x="345" y="53"/>
                    <a:pt x="337" y="27"/>
                    <a:pt x="337" y="27"/>
                  </a:cubicBezTo>
                  <a:cubicBezTo>
                    <a:pt x="328" y="9"/>
                    <a:pt x="319" y="0"/>
                    <a:pt x="300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77" y="0"/>
                    <a:pt x="168" y="9"/>
                    <a:pt x="168" y="27"/>
                  </a:cubicBezTo>
                  <a:cubicBezTo>
                    <a:pt x="159" y="27"/>
                    <a:pt x="150" y="53"/>
                    <a:pt x="133" y="80"/>
                  </a:cubicBezTo>
                  <a:cubicBezTo>
                    <a:pt x="53" y="80"/>
                    <a:pt x="53" y="80"/>
                    <a:pt x="53" y="80"/>
                  </a:cubicBezTo>
                  <a:cubicBezTo>
                    <a:pt x="17" y="80"/>
                    <a:pt x="9" y="97"/>
                    <a:pt x="9" y="133"/>
                  </a:cubicBezTo>
                  <a:cubicBezTo>
                    <a:pt x="0" y="168"/>
                    <a:pt x="0" y="275"/>
                    <a:pt x="0" y="275"/>
                  </a:cubicBezTo>
                  <a:cubicBezTo>
                    <a:pt x="230" y="275"/>
                    <a:pt x="230" y="275"/>
                    <a:pt x="230" y="275"/>
                  </a:cubicBezTo>
                  <a:lnTo>
                    <a:pt x="230" y="231"/>
                  </a:lnTo>
                  <a:close/>
                  <a:moveTo>
                    <a:pt x="186" y="53"/>
                  </a:moveTo>
                  <a:lnTo>
                    <a:pt x="186" y="53"/>
                  </a:lnTo>
                  <a:cubicBezTo>
                    <a:pt x="194" y="44"/>
                    <a:pt x="194" y="36"/>
                    <a:pt x="212" y="36"/>
                  </a:cubicBezTo>
                  <a:cubicBezTo>
                    <a:pt x="284" y="36"/>
                    <a:pt x="284" y="36"/>
                    <a:pt x="284" y="36"/>
                  </a:cubicBezTo>
                  <a:cubicBezTo>
                    <a:pt x="300" y="36"/>
                    <a:pt x="300" y="44"/>
                    <a:pt x="309" y="53"/>
                  </a:cubicBezTo>
                  <a:cubicBezTo>
                    <a:pt x="309" y="53"/>
                    <a:pt x="319" y="71"/>
                    <a:pt x="319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86" y="71"/>
                    <a:pt x="186" y="53"/>
                    <a:pt x="186" y="53"/>
                  </a:cubicBezTo>
                  <a:close/>
                  <a:moveTo>
                    <a:pt x="274" y="355"/>
                  </a:moveTo>
                  <a:lnTo>
                    <a:pt x="274" y="355"/>
                  </a:lnTo>
                  <a:cubicBezTo>
                    <a:pt x="230" y="355"/>
                    <a:pt x="230" y="355"/>
                    <a:pt x="230" y="355"/>
                  </a:cubicBezTo>
                  <a:cubicBezTo>
                    <a:pt x="230" y="302"/>
                    <a:pt x="230" y="302"/>
                    <a:pt x="230" y="302"/>
                  </a:cubicBezTo>
                  <a:cubicBezTo>
                    <a:pt x="9" y="302"/>
                    <a:pt x="9" y="302"/>
                    <a:pt x="9" y="302"/>
                  </a:cubicBezTo>
                  <a:cubicBezTo>
                    <a:pt x="9" y="302"/>
                    <a:pt x="17" y="346"/>
                    <a:pt x="17" y="381"/>
                  </a:cubicBezTo>
                  <a:cubicBezTo>
                    <a:pt x="17" y="399"/>
                    <a:pt x="26" y="425"/>
                    <a:pt x="62" y="425"/>
                  </a:cubicBezTo>
                  <a:cubicBezTo>
                    <a:pt x="434" y="425"/>
                    <a:pt x="434" y="425"/>
                    <a:pt x="434" y="425"/>
                  </a:cubicBezTo>
                  <a:cubicBezTo>
                    <a:pt x="469" y="425"/>
                    <a:pt x="478" y="399"/>
                    <a:pt x="478" y="381"/>
                  </a:cubicBezTo>
                  <a:cubicBezTo>
                    <a:pt x="478" y="346"/>
                    <a:pt x="487" y="302"/>
                    <a:pt x="487" y="302"/>
                  </a:cubicBezTo>
                  <a:cubicBezTo>
                    <a:pt x="274" y="302"/>
                    <a:pt x="274" y="302"/>
                    <a:pt x="274" y="302"/>
                  </a:cubicBezTo>
                  <a:lnTo>
                    <a:pt x="274" y="3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  <p:sp>
          <p:nvSpPr>
            <p:cNvPr id="56" name="íṣḻide"/>
            <p:cNvSpPr/>
            <p:nvPr/>
          </p:nvSpPr>
          <p:spPr bwMode="auto">
            <a:xfrm>
              <a:off x="7466223" y="3151763"/>
              <a:ext cx="666009" cy="284193"/>
            </a:xfrm>
            <a:custGeom>
              <a:avLst/>
              <a:gdLst>
                <a:gd name="T0" fmla="*/ 80 w 497"/>
                <a:gd name="T1" fmla="*/ 248 h 382"/>
                <a:gd name="T2" fmla="*/ 80 w 497"/>
                <a:gd name="T3" fmla="*/ 248 h 382"/>
                <a:gd name="T4" fmla="*/ 159 w 497"/>
                <a:gd name="T5" fmla="*/ 328 h 382"/>
                <a:gd name="T6" fmla="*/ 248 w 497"/>
                <a:gd name="T7" fmla="*/ 381 h 382"/>
                <a:gd name="T8" fmla="*/ 337 w 497"/>
                <a:gd name="T9" fmla="*/ 337 h 382"/>
                <a:gd name="T10" fmla="*/ 390 w 497"/>
                <a:gd name="T11" fmla="*/ 258 h 382"/>
                <a:gd name="T12" fmla="*/ 248 w 497"/>
                <a:gd name="T13" fmla="*/ 328 h 382"/>
                <a:gd name="T14" fmla="*/ 80 w 497"/>
                <a:gd name="T15" fmla="*/ 248 h 382"/>
                <a:gd name="T16" fmla="*/ 487 w 497"/>
                <a:gd name="T17" fmla="*/ 124 h 382"/>
                <a:gd name="T18" fmla="*/ 487 w 497"/>
                <a:gd name="T19" fmla="*/ 124 h 382"/>
                <a:gd name="T20" fmla="*/ 274 w 497"/>
                <a:gd name="T21" fmla="*/ 9 h 382"/>
                <a:gd name="T22" fmla="*/ 221 w 497"/>
                <a:gd name="T23" fmla="*/ 9 h 382"/>
                <a:gd name="T24" fmla="*/ 9 w 497"/>
                <a:gd name="T25" fmla="*/ 124 h 382"/>
                <a:gd name="T26" fmla="*/ 9 w 497"/>
                <a:gd name="T27" fmla="*/ 160 h 382"/>
                <a:gd name="T28" fmla="*/ 221 w 497"/>
                <a:gd name="T29" fmla="*/ 275 h 382"/>
                <a:gd name="T30" fmla="*/ 274 w 497"/>
                <a:gd name="T31" fmla="*/ 275 h 382"/>
                <a:gd name="T32" fmla="*/ 408 w 497"/>
                <a:gd name="T33" fmla="*/ 195 h 382"/>
                <a:gd name="T34" fmla="*/ 266 w 497"/>
                <a:gd name="T35" fmla="*/ 160 h 382"/>
                <a:gd name="T36" fmla="*/ 248 w 497"/>
                <a:gd name="T37" fmla="*/ 168 h 382"/>
                <a:gd name="T38" fmla="*/ 203 w 497"/>
                <a:gd name="T39" fmla="*/ 133 h 382"/>
                <a:gd name="T40" fmla="*/ 248 w 497"/>
                <a:gd name="T41" fmla="*/ 107 h 382"/>
                <a:gd name="T42" fmla="*/ 293 w 497"/>
                <a:gd name="T43" fmla="*/ 124 h 382"/>
                <a:gd name="T44" fmla="*/ 443 w 497"/>
                <a:gd name="T45" fmla="*/ 177 h 382"/>
                <a:gd name="T46" fmla="*/ 487 w 497"/>
                <a:gd name="T47" fmla="*/ 160 h 382"/>
                <a:gd name="T48" fmla="*/ 487 w 497"/>
                <a:gd name="T49" fmla="*/ 124 h 382"/>
                <a:gd name="T50" fmla="*/ 425 w 497"/>
                <a:gd name="T51" fmla="*/ 346 h 382"/>
                <a:gd name="T52" fmla="*/ 425 w 497"/>
                <a:gd name="T53" fmla="*/ 346 h 382"/>
                <a:gd name="T54" fmla="*/ 461 w 497"/>
                <a:gd name="T55" fmla="*/ 337 h 382"/>
                <a:gd name="T56" fmla="*/ 443 w 497"/>
                <a:gd name="T57" fmla="*/ 177 h 382"/>
                <a:gd name="T58" fmla="*/ 408 w 497"/>
                <a:gd name="T59" fmla="*/ 195 h 382"/>
                <a:gd name="T60" fmla="*/ 425 w 497"/>
                <a:gd name="T61" fmla="*/ 34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7" h="382">
                  <a:moveTo>
                    <a:pt x="80" y="248"/>
                  </a:moveTo>
                  <a:lnTo>
                    <a:pt x="80" y="248"/>
                  </a:lnTo>
                  <a:cubicBezTo>
                    <a:pt x="97" y="293"/>
                    <a:pt x="106" y="311"/>
                    <a:pt x="159" y="328"/>
                  </a:cubicBezTo>
                  <a:cubicBezTo>
                    <a:pt x="203" y="355"/>
                    <a:pt x="230" y="381"/>
                    <a:pt x="248" y="381"/>
                  </a:cubicBezTo>
                  <a:cubicBezTo>
                    <a:pt x="266" y="381"/>
                    <a:pt x="293" y="355"/>
                    <a:pt x="337" y="337"/>
                  </a:cubicBezTo>
                  <a:cubicBezTo>
                    <a:pt x="390" y="311"/>
                    <a:pt x="372" y="311"/>
                    <a:pt x="390" y="258"/>
                  </a:cubicBezTo>
                  <a:cubicBezTo>
                    <a:pt x="248" y="328"/>
                    <a:pt x="248" y="328"/>
                    <a:pt x="248" y="328"/>
                  </a:cubicBezTo>
                  <a:lnTo>
                    <a:pt x="80" y="248"/>
                  </a:lnTo>
                  <a:close/>
                  <a:moveTo>
                    <a:pt x="487" y="124"/>
                  </a:moveTo>
                  <a:lnTo>
                    <a:pt x="487" y="124"/>
                  </a:lnTo>
                  <a:cubicBezTo>
                    <a:pt x="274" y="9"/>
                    <a:pt x="274" y="9"/>
                    <a:pt x="274" y="9"/>
                  </a:cubicBezTo>
                  <a:cubicBezTo>
                    <a:pt x="266" y="0"/>
                    <a:pt x="239" y="0"/>
                    <a:pt x="221" y="9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0" y="133"/>
                    <a:pt x="0" y="142"/>
                    <a:pt x="9" y="160"/>
                  </a:cubicBezTo>
                  <a:cubicBezTo>
                    <a:pt x="221" y="275"/>
                    <a:pt x="221" y="275"/>
                    <a:pt x="221" y="275"/>
                  </a:cubicBezTo>
                  <a:cubicBezTo>
                    <a:pt x="239" y="284"/>
                    <a:pt x="266" y="284"/>
                    <a:pt x="274" y="275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266" y="160"/>
                    <a:pt x="266" y="160"/>
                    <a:pt x="266" y="160"/>
                  </a:cubicBezTo>
                  <a:cubicBezTo>
                    <a:pt x="257" y="160"/>
                    <a:pt x="257" y="168"/>
                    <a:pt x="248" y="168"/>
                  </a:cubicBezTo>
                  <a:cubicBezTo>
                    <a:pt x="221" y="168"/>
                    <a:pt x="203" y="151"/>
                    <a:pt x="203" y="133"/>
                  </a:cubicBezTo>
                  <a:cubicBezTo>
                    <a:pt x="203" y="124"/>
                    <a:pt x="221" y="107"/>
                    <a:pt x="248" y="107"/>
                  </a:cubicBezTo>
                  <a:cubicBezTo>
                    <a:pt x="266" y="107"/>
                    <a:pt x="284" y="115"/>
                    <a:pt x="293" y="124"/>
                  </a:cubicBezTo>
                  <a:cubicBezTo>
                    <a:pt x="443" y="177"/>
                    <a:pt x="443" y="177"/>
                    <a:pt x="443" y="177"/>
                  </a:cubicBezTo>
                  <a:cubicBezTo>
                    <a:pt x="487" y="160"/>
                    <a:pt x="487" y="160"/>
                    <a:pt x="487" y="160"/>
                  </a:cubicBezTo>
                  <a:cubicBezTo>
                    <a:pt x="496" y="142"/>
                    <a:pt x="496" y="133"/>
                    <a:pt x="487" y="124"/>
                  </a:cubicBezTo>
                  <a:close/>
                  <a:moveTo>
                    <a:pt x="425" y="346"/>
                  </a:moveTo>
                  <a:lnTo>
                    <a:pt x="425" y="346"/>
                  </a:lnTo>
                  <a:cubicBezTo>
                    <a:pt x="416" y="355"/>
                    <a:pt x="452" y="364"/>
                    <a:pt x="461" y="337"/>
                  </a:cubicBezTo>
                  <a:cubicBezTo>
                    <a:pt x="469" y="213"/>
                    <a:pt x="443" y="177"/>
                    <a:pt x="443" y="177"/>
                  </a:cubicBezTo>
                  <a:cubicBezTo>
                    <a:pt x="408" y="195"/>
                    <a:pt x="408" y="195"/>
                    <a:pt x="408" y="195"/>
                  </a:cubicBezTo>
                  <a:cubicBezTo>
                    <a:pt x="408" y="195"/>
                    <a:pt x="443" y="222"/>
                    <a:pt x="425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2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788751" y="3430058"/>
            <a:ext cx="4554130" cy="2330616"/>
            <a:chOff x="2139764" y="2861735"/>
            <a:chExt cx="4554130" cy="2330616"/>
          </a:xfrm>
        </p:grpSpPr>
        <p:sp>
          <p:nvSpPr>
            <p:cNvPr id="58" name="文本框 38"/>
            <p:cNvSpPr txBox="1"/>
            <p:nvPr/>
          </p:nvSpPr>
          <p:spPr>
            <a:xfrm>
              <a:off x="3700176" y="2861735"/>
              <a:ext cx="2993718" cy="523414"/>
            </a:xfrm>
            <a:prstGeom prst="rect">
              <a:avLst/>
            </a:prstGeom>
            <a:noFill/>
          </p:spPr>
          <p:txBody>
            <a:bodyPr wrap="square" rtlCol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US" sz="2000" b="1" dirty="0">
                  <a:solidFill>
                    <a:schemeClr val="accent3">
                      <a:lumMod val="50000"/>
                    </a:schemeClr>
                  </a:solidFill>
                  <a:latin typeface="思源黑体 Regular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Application Development</a:t>
              </a:r>
            </a:p>
          </p:txBody>
        </p:sp>
        <p:sp>
          <p:nvSpPr>
            <p:cNvPr id="59" name="文本框 39"/>
            <p:cNvSpPr txBox="1"/>
            <p:nvPr/>
          </p:nvSpPr>
          <p:spPr>
            <a:xfrm>
              <a:off x="2139764" y="3289899"/>
              <a:ext cx="4020851" cy="1902452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Design an intuitive User Interface (UI) and User Experience (UX) with  seamless integration of features so as to screen the individuals for depression, anxiety and stress</a:t>
              </a:r>
            </a:p>
            <a:p>
              <a:pPr>
                <a:lnSpc>
                  <a:spcPct val="120000"/>
                </a:lnSpc>
              </a:pP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IN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Conduction of the test.</a:t>
              </a:r>
            </a:p>
            <a:p>
              <a:pPr>
                <a:lnSpc>
                  <a:spcPct val="120000"/>
                </a:lnSpc>
              </a:pPr>
              <a:endParaRPr lang="en-IN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Providing assistance to handle mental stress, depression and anxiety.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0" y="4296289"/>
            <a:ext cx="4049521" cy="2381976"/>
            <a:chOff x="4514" y="2780844"/>
            <a:chExt cx="4049521" cy="2381976"/>
          </a:xfrm>
        </p:grpSpPr>
        <p:sp>
          <p:nvSpPr>
            <p:cNvPr id="64" name="文本框 44"/>
            <p:cNvSpPr txBox="1"/>
            <p:nvPr/>
          </p:nvSpPr>
          <p:spPr>
            <a:xfrm>
              <a:off x="1683108" y="2780844"/>
              <a:ext cx="2370927" cy="562173"/>
            </a:xfrm>
            <a:prstGeom prst="rect">
              <a:avLst/>
            </a:prstGeom>
            <a:noFill/>
          </p:spPr>
          <p:txBody>
            <a:bodyPr wrap="square" rtlCol="0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en-US" sz="2400" b="1" dirty="0">
                  <a:solidFill>
                    <a:schemeClr val="accent3">
                      <a:lumMod val="50000"/>
                    </a:schemeClr>
                  </a:solidFill>
                  <a:latin typeface="思源黑体 Regular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Collaboration</a:t>
              </a:r>
            </a:p>
          </p:txBody>
        </p:sp>
        <p:sp>
          <p:nvSpPr>
            <p:cNvPr id="65" name="文本框 45"/>
            <p:cNvSpPr txBox="1"/>
            <p:nvPr/>
          </p:nvSpPr>
          <p:spPr>
            <a:xfrm>
              <a:off x="4514" y="3181815"/>
              <a:ext cx="3350294" cy="1981005"/>
            </a:xfrm>
            <a:prstGeom prst="rect">
              <a:avLst/>
            </a:prstGeom>
            <a:noFill/>
          </p:spPr>
          <p:txBody>
            <a:bodyPr wrap="square" rtlCol="0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 Collaborate with mental health organizations, professionals, or academic institutions to enhance credibility and reach</a:t>
              </a:r>
            </a:p>
            <a:p>
              <a:pPr>
                <a:lnSpc>
                  <a:spcPct val="120000"/>
                </a:lnSpc>
              </a:pP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  <a:p>
              <a:pPr>
                <a:lnSpc>
                  <a:spcPct val="120000"/>
                </a:lnSpc>
              </a:pP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Enhancing the question set based on the regional and cultural aspects of people of a certain region with help from professionals.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81146" y="1575868"/>
            <a:ext cx="3632223" cy="2013651"/>
            <a:chOff x="696414" y="2112145"/>
            <a:chExt cx="3632223" cy="2013651"/>
          </a:xfrm>
        </p:grpSpPr>
        <p:sp>
          <p:nvSpPr>
            <p:cNvPr id="67" name="文本框 47"/>
            <p:cNvSpPr txBox="1"/>
            <p:nvPr/>
          </p:nvSpPr>
          <p:spPr>
            <a:xfrm>
              <a:off x="696414" y="2112145"/>
              <a:ext cx="2739539" cy="383676"/>
            </a:xfrm>
            <a:prstGeom prst="rect">
              <a:avLst/>
            </a:prstGeom>
            <a:noFill/>
          </p:spPr>
          <p:txBody>
            <a:bodyPr wrap="square" rtlCol="0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en-US" sz="2000" b="1" dirty="0">
                  <a:solidFill>
                    <a:schemeClr val="accent3">
                      <a:lumMod val="50000"/>
                    </a:schemeClr>
                  </a:solidFill>
                  <a:latin typeface="思源黑体 Regular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Research and Planning</a:t>
              </a:r>
            </a:p>
          </p:txBody>
        </p:sp>
        <p:sp>
          <p:nvSpPr>
            <p:cNvPr id="68" name="文本框 48"/>
            <p:cNvSpPr txBox="1"/>
            <p:nvPr/>
          </p:nvSpPr>
          <p:spPr>
            <a:xfrm>
              <a:off x="775964" y="2648988"/>
              <a:ext cx="3552673" cy="1476808"/>
            </a:xfrm>
            <a:prstGeom prst="rect">
              <a:avLst/>
            </a:prstGeom>
            <a:noFill/>
          </p:spPr>
          <p:txBody>
            <a:bodyPr wrap="square" rtlCol="0">
              <a:normAutofit fontScale="77500" lnSpcReduction="2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Conduct thorough research on mental stress, symptoms, and relevant factors</a:t>
              </a:r>
            </a:p>
            <a:p>
              <a:pPr>
                <a:lnSpc>
                  <a:spcPct val="120000"/>
                </a:lnSpc>
              </a:pP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Calculation of the stress, depression and anxiety levels based on the DASS-21 test. </a:t>
              </a:r>
            </a:p>
            <a:p>
              <a:pPr>
                <a:lnSpc>
                  <a:spcPct val="120000"/>
                </a:lnSpc>
              </a:pP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思源黑体旧字形 Normal" panose="020B0400000000000000" pitchFamily="34" charset="-128"/>
                </a:rPr>
                <a:t>Considering legal and ethical aspects related to mental health applications.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思源黑体旧字形 Normal" panose="020B0400000000000000" pitchFamily="34" charset="-128"/>
              </a:endParaRPr>
            </a:p>
          </p:txBody>
        </p:sp>
      </p:grpSp>
      <p:sp>
        <p:nvSpPr>
          <p:cNvPr id="2" name="文本框 16">
            <a:extLst>
              <a:ext uri="{FF2B5EF4-FFF2-40B4-BE49-F238E27FC236}">
                <a16:creationId xmlns:a16="http://schemas.microsoft.com/office/drawing/2014/main" id="{2E0466B9-2DCB-0840-C29F-CC41122D7850}"/>
              </a:ext>
            </a:extLst>
          </p:cNvPr>
          <p:cNvSpPr txBox="1"/>
          <p:nvPr/>
        </p:nvSpPr>
        <p:spPr>
          <a:xfrm>
            <a:off x="7713228" y="826718"/>
            <a:ext cx="3552690" cy="891388"/>
          </a:xfrm>
          <a:prstGeom prst="roundRect">
            <a:avLst>
              <a:gd name="adj" fmla="val 47308"/>
            </a:avLst>
          </a:pr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  <a:effectLst/>
        </p:spPr>
        <p:txBody>
          <a:bodyPr wrap="square" lIns="99670" tIns="49835" rIns="99670" bIns="49835" rtlCol="0" anchor="t">
            <a:noAutofit/>
          </a:bodyPr>
          <a:lstStyle/>
          <a:p>
            <a:pPr algn="ctr"/>
            <a:r>
              <a:rPr lang="en-US" altLang="zh-CN" sz="32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Approach</a:t>
            </a:r>
            <a:endParaRPr lang="zh-CN" altLang="en-US" sz="32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圆: 空心 6">
            <a:extLst>
              <a:ext uri="{FF2B5EF4-FFF2-40B4-BE49-F238E27FC236}">
                <a16:creationId xmlns:a16="http://schemas.microsoft.com/office/drawing/2014/main" id="{91D5B990-F224-8F3D-5079-3CDB448D082B}"/>
              </a:ext>
            </a:extLst>
          </p:cNvPr>
          <p:cNvSpPr/>
          <p:nvPr/>
        </p:nvSpPr>
        <p:spPr>
          <a:xfrm>
            <a:off x="1803586" y="-166093"/>
            <a:ext cx="625147" cy="625147"/>
          </a:xfrm>
          <a:prstGeom prst="donut">
            <a:avLst>
              <a:gd name="adj" fmla="val 1691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" name="圆: 空心 6">
            <a:extLst>
              <a:ext uri="{FF2B5EF4-FFF2-40B4-BE49-F238E27FC236}">
                <a16:creationId xmlns:a16="http://schemas.microsoft.com/office/drawing/2014/main" id="{6D151A6B-0A73-6141-7A63-F3732A24C3BC}"/>
              </a:ext>
            </a:extLst>
          </p:cNvPr>
          <p:cNvSpPr/>
          <p:nvPr/>
        </p:nvSpPr>
        <p:spPr>
          <a:xfrm>
            <a:off x="4016138" y="4130977"/>
            <a:ext cx="358276" cy="316720"/>
          </a:xfrm>
          <a:prstGeom prst="donut">
            <a:avLst>
              <a:gd name="adj" fmla="val 1691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" name="圆: 空心 6">
            <a:extLst>
              <a:ext uri="{FF2B5EF4-FFF2-40B4-BE49-F238E27FC236}">
                <a16:creationId xmlns:a16="http://schemas.microsoft.com/office/drawing/2014/main" id="{C7CB653B-A5BE-C3C7-E071-40CA43BE5BF8}"/>
              </a:ext>
            </a:extLst>
          </p:cNvPr>
          <p:cNvSpPr/>
          <p:nvPr/>
        </p:nvSpPr>
        <p:spPr>
          <a:xfrm>
            <a:off x="10858660" y="5665424"/>
            <a:ext cx="1750835" cy="1678316"/>
          </a:xfrm>
          <a:prstGeom prst="donut">
            <a:avLst>
              <a:gd name="adj" fmla="val 1691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7" name="圆: 空心 6">
            <a:extLst>
              <a:ext uri="{FF2B5EF4-FFF2-40B4-BE49-F238E27FC236}">
                <a16:creationId xmlns:a16="http://schemas.microsoft.com/office/drawing/2014/main" id="{2B880AED-C1BC-B7BB-8856-9DECC7A9F0A8}"/>
              </a:ext>
            </a:extLst>
          </p:cNvPr>
          <p:cNvSpPr/>
          <p:nvPr/>
        </p:nvSpPr>
        <p:spPr>
          <a:xfrm>
            <a:off x="7595615" y="2338823"/>
            <a:ext cx="625147" cy="625147"/>
          </a:xfrm>
          <a:prstGeom prst="donut">
            <a:avLst>
              <a:gd name="adj" fmla="val 1691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510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圆角矩形 51"/>
          <p:cNvSpPr/>
          <p:nvPr/>
        </p:nvSpPr>
        <p:spPr>
          <a:xfrm>
            <a:off x="1429900" y="4256587"/>
            <a:ext cx="6324600" cy="1394039"/>
          </a:xfrm>
          <a:prstGeom prst="roundRect">
            <a:avLst>
              <a:gd name="adj" fmla="val 6272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1" name="圆角矩形 50"/>
          <p:cNvSpPr/>
          <p:nvPr/>
        </p:nvSpPr>
        <p:spPr>
          <a:xfrm>
            <a:off x="1325880" y="1922765"/>
            <a:ext cx="6324600" cy="1560846"/>
          </a:xfrm>
          <a:prstGeom prst="roundRect">
            <a:avLst>
              <a:gd name="adj" fmla="val 627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270954" y="1922765"/>
            <a:ext cx="2590356" cy="1570448"/>
          </a:xfrm>
          <a:prstGeom prst="roundRect">
            <a:avLst>
              <a:gd name="adj" fmla="val 6272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endParaRPr lang="zh-CN" altLang="en-US" sz="24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600000000000000" charset="-122"/>
              <a:sym typeface="+mn-ea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224418" y="4167085"/>
            <a:ext cx="2755001" cy="1483541"/>
          </a:xfrm>
          <a:prstGeom prst="roundRect">
            <a:avLst>
              <a:gd name="adj" fmla="val 6272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defRPr/>
            </a:pPr>
            <a:endParaRPr lang="zh-CN" altLang="en-US" sz="240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600000000000000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0954" y="1531263"/>
            <a:ext cx="1301370" cy="3428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en-US" dirty="0">
                <a:solidFill>
                  <a:srgbClr val="38512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Android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思源黑体 CN Bold" panose="020B08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979420" y="1922766"/>
            <a:ext cx="3859791" cy="1506234"/>
          </a:xfrm>
          <a:prstGeom prst="rect">
            <a:avLst/>
          </a:prstGeom>
          <a:noFill/>
        </p:spPr>
        <p:txBody>
          <a:bodyPr wrap="square" rtlCol="0"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endParaRPr lang="en-US" sz="1400" dirty="0">
              <a:solidFill>
                <a:srgbClr val="38512F"/>
              </a:solidFill>
              <a:latin typeface="Lora" pitchFamily="34" charset="0"/>
              <a:ea typeface="Lora" pitchFamily="34" charset="-122"/>
              <a:cs typeface="Lora" pitchFamily="34" charset="-120"/>
            </a:endParaRPr>
          </a:p>
          <a:p>
            <a:pPr>
              <a:lnSpc>
                <a:spcPct val="120000"/>
              </a:lnSpc>
            </a:pPr>
            <a:r>
              <a:rPr lang="en-US" sz="2300" u="sng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Firebase </a:t>
            </a:r>
            <a:r>
              <a:rPr lang="en-US" sz="23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- For authentication and data storage.</a:t>
            </a:r>
            <a:endParaRPr lang="en-US" sz="2300" dirty="0"/>
          </a:p>
          <a:p>
            <a:pPr>
              <a:lnSpc>
                <a:spcPct val="120000"/>
              </a:lnSpc>
            </a:pPr>
            <a:r>
              <a:rPr lang="en-US" sz="2300" u="sng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API's for navigation </a:t>
            </a:r>
            <a:r>
              <a:rPr lang="en-US" sz="23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to provide uninterrupted navigation</a:t>
            </a:r>
            <a:endParaRPr lang="en-US" altLang="zh-CN" sz="2300" kern="1400" spc="1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24419" y="3798149"/>
            <a:ext cx="3094978" cy="277003"/>
          </a:xfrm>
          <a:prstGeom prst="rect">
            <a:avLst/>
          </a:prstGeom>
          <a:noFill/>
        </p:spPr>
        <p:txBody>
          <a:bodyPr wrap="square" rtlCol="0">
            <a:normAutofit fontScale="92500" lnSpcReduction="10000"/>
          </a:bodyPr>
          <a:lstStyle/>
          <a:p>
            <a:pPr algn="dist"/>
            <a:r>
              <a:rPr lang="en-US" sz="1400" dirty="0">
                <a:solidFill>
                  <a:srgbClr val="38512F"/>
                </a:solidFill>
                <a:latin typeface="Arial" panose="020B0604020202020204" pitchFamily="34" charset="0"/>
                <a:ea typeface="Lora" pitchFamily="34" charset="-122"/>
                <a:cs typeface="Arial" panose="020B0604020202020204" pitchFamily="34" charset="0"/>
              </a:rPr>
              <a:t>Intuitive User Interface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dist"/>
            <a:endParaRPr lang="en-US" altLang="zh-CN" sz="14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020710" y="4256587"/>
            <a:ext cx="3401695" cy="1394039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Animation, Gradient, style for interactive UI to offer a seamless and user-friendly experience.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altLang="zh-CN" sz="1400" kern="1400" spc="100" dirty="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66DA47E-9115-AECF-EE56-D48452BACC6D}"/>
              </a:ext>
            </a:extLst>
          </p:cNvPr>
          <p:cNvGrpSpPr/>
          <p:nvPr/>
        </p:nvGrpSpPr>
        <p:grpSpPr>
          <a:xfrm>
            <a:off x="6967293" y="1693330"/>
            <a:ext cx="4368761" cy="3642757"/>
            <a:chOff x="6967293" y="1693330"/>
            <a:chExt cx="4368761" cy="364275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113CFA8-937B-F529-4B4C-5CA879DECFBD}"/>
                </a:ext>
              </a:extLst>
            </p:cNvPr>
            <p:cNvSpPr/>
            <p:nvPr/>
          </p:nvSpPr>
          <p:spPr>
            <a:xfrm>
              <a:off x="6967293" y="1693330"/>
              <a:ext cx="4368761" cy="3642757"/>
            </a:xfrm>
            <a:prstGeom prst="ellipse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59000" r="-59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C54ADA-32F6-AEC5-EAB6-1C00E174219B}"/>
                </a:ext>
              </a:extLst>
            </p:cNvPr>
            <p:cNvSpPr/>
            <p:nvPr/>
          </p:nvSpPr>
          <p:spPr>
            <a:xfrm>
              <a:off x="8454760" y="2934418"/>
              <a:ext cx="2221656" cy="1145541"/>
            </a:xfrm>
            <a:custGeom>
              <a:avLst/>
              <a:gdLst>
                <a:gd name="connsiteX0" fmla="*/ 0 w 2221656"/>
                <a:gd name="connsiteY0" fmla="*/ 0 h 1145541"/>
                <a:gd name="connsiteX1" fmla="*/ 2221656 w 2221656"/>
                <a:gd name="connsiteY1" fmla="*/ 0 h 1145541"/>
                <a:gd name="connsiteX2" fmla="*/ 2221656 w 2221656"/>
                <a:gd name="connsiteY2" fmla="*/ 1145541 h 1145541"/>
                <a:gd name="connsiteX3" fmla="*/ 0 w 2221656"/>
                <a:gd name="connsiteY3" fmla="*/ 1145541 h 1145541"/>
                <a:gd name="connsiteX4" fmla="*/ 0 w 2221656"/>
                <a:gd name="connsiteY4" fmla="*/ 0 h 1145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1656" h="1145541">
                  <a:moveTo>
                    <a:pt x="0" y="0"/>
                  </a:moveTo>
                  <a:lnTo>
                    <a:pt x="2221656" y="0"/>
                  </a:lnTo>
                  <a:lnTo>
                    <a:pt x="2221656" y="1145541"/>
                  </a:lnTo>
                  <a:lnTo>
                    <a:pt x="0" y="1145541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b" anchorCtr="0">
              <a:noAutofit/>
            </a:bodyPr>
            <a:lstStyle/>
            <a:p>
              <a:pPr marL="0" lvl="0" indent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IN" sz="6500" kern="1200" dirty="0"/>
            </a:p>
          </p:txBody>
        </p:sp>
      </p:grpSp>
      <p:sp>
        <p:nvSpPr>
          <p:cNvPr id="10" name="文本框 16">
            <a:extLst>
              <a:ext uri="{FF2B5EF4-FFF2-40B4-BE49-F238E27FC236}">
                <a16:creationId xmlns:a16="http://schemas.microsoft.com/office/drawing/2014/main" id="{D3088656-8711-076C-7FBF-2A47C375EF07}"/>
              </a:ext>
            </a:extLst>
          </p:cNvPr>
          <p:cNvSpPr txBox="1"/>
          <p:nvPr/>
        </p:nvSpPr>
        <p:spPr>
          <a:xfrm>
            <a:off x="1253662" y="284128"/>
            <a:ext cx="3234518" cy="811048"/>
          </a:xfrm>
          <a:prstGeom prst="roundRect">
            <a:avLst>
              <a:gd name="adj" fmla="val 47308"/>
            </a:avLst>
          </a:pr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  <a:effectLst/>
        </p:spPr>
        <p:txBody>
          <a:bodyPr wrap="square" lIns="99670" tIns="49835" rIns="99670" bIns="49835" rtlCol="0" anchor="t">
            <a:noAutofit/>
          </a:bodyPr>
          <a:lstStyle/>
          <a:p>
            <a:pPr algn="ctr"/>
            <a:r>
              <a:rPr lang="en-US" altLang="zh-CN" sz="32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Tech Stack</a:t>
            </a:r>
            <a:endParaRPr lang="zh-CN" altLang="en-US" sz="32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E3F26CE-E841-8F08-2A58-E5EB2A821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85" y="2103545"/>
            <a:ext cx="2317315" cy="128279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840F68-D3BC-B875-FAF5-955A8FC086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85" y="4266190"/>
            <a:ext cx="2452570" cy="1220210"/>
          </a:xfrm>
          <a:prstGeom prst="rect">
            <a:avLst/>
          </a:prstGeom>
        </p:spPr>
      </p:pic>
      <p:sp>
        <p:nvSpPr>
          <p:cNvPr id="16" name="椭圆 8">
            <a:extLst>
              <a:ext uri="{FF2B5EF4-FFF2-40B4-BE49-F238E27FC236}">
                <a16:creationId xmlns:a16="http://schemas.microsoft.com/office/drawing/2014/main" id="{8A3DBF13-ADC6-F246-27C1-8A8942213252}"/>
              </a:ext>
            </a:extLst>
          </p:cNvPr>
          <p:cNvSpPr/>
          <p:nvPr/>
        </p:nvSpPr>
        <p:spPr>
          <a:xfrm>
            <a:off x="10247728" y="5535463"/>
            <a:ext cx="857376" cy="8573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7" name="椭圆 8">
            <a:extLst>
              <a:ext uri="{FF2B5EF4-FFF2-40B4-BE49-F238E27FC236}">
                <a16:creationId xmlns:a16="http://schemas.microsoft.com/office/drawing/2014/main" id="{D09FA079-0A31-8494-E678-3CF7D8D96440}"/>
              </a:ext>
            </a:extLst>
          </p:cNvPr>
          <p:cNvSpPr/>
          <p:nvPr/>
        </p:nvSpPr>
        <p:spPr>
          <a:xfrm>
            <a:off x="9565588" y="8514"/>
            <a:ext cx="593020" cy="53010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8" name="椭圆 8">
            <a:extLst>
              <a:ext uri="{FF2B5EF4-FFF2-40B4-BE49-F238E27FC236}">
                <a16:creationId xmlns:a16="http://schemas.microsoft.com/office/drawing/2014/main" id="{9F16192C-B640-7C84-B1D5-38D21B82ED36}"/>
              </a:ext>
            </a:extLst>
          </p:cNvPr>
          <p:cNvSpPr/>
          <p:nvPr/>
        </p:nvSpPr>
        <p:spPr>
          <a:xfrm>
            <a:off x="3343502" y="5964151"/>
            <a:ext cx="326624" cy="27381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1" grpId="0" animBg="1"/>
      <p:bldP spid="50" grpId="0" animBg="1"/>
      <p:bldP spid="53" grpId="0" animBg="1"/>
      <p:bldP spid="9" grpId="0"/>
      <p:bldP spid="35" grpId="0"/>
      <p:bldP spid="37" grpId="0"/>
      <p:bldP spid="47" grpId="0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: 空心 3">
            <a:extLst>
              <a:ext uri="{FF2B5EF4-FFF2-40B4-BE49-F238E27FC236}">
                <a16:creationId xmlns:a16="http://schemas.microsoft.com/office/drawing/2014/main" id="{915B76D4-2376-7DE5-DE99-A0C3EC909743}"/>
              </a:ext>
            </a:extLst>
          </p:cNvPr>
          <p:cNvSpPr/>
          <p:nvPr/>
        </p:nvSpPr>
        <p:spPr>
          <a:xfrm>
            <a:off x="2815772" y="148773"/>
            <a:ext cx="6560458" cy="6560456"/>
          </a:xfrm>
          <a:prstGeom prst="donut">
            <a:avLst>
              <a:gd name="adj" fmla="val 1063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BDF94604-CCBB-DBDD-B216-757CB1DEE124}"/>
              </a:ext>
            </a:extLst>
          </p:cNvPr>
          <p:cNvSpPr/>
          <p:nvPr/>
        </p:nvSpPr>
        <p:spPr>
          <a:xfrm flipH="1">
            <a:off x="0" y="4198050"/>
            <a:ext cx="12192000" cy="2659951"/>
          </a:xfrm>
          <a:custGeom>
            <a:avLst/>
            <a:gdLst>
              <a:gd name="connsiteX0" fmla="*/ 11732898 w 12192000"/>
              <a:gd name="connsiteY0" fmla="*/ 132 h 2659951"/>
              <a:gd name="connsiteX1" fmla="*/ 12145546 w 12192000"/>
              <a:gd name="connsiteY1" fmla="*/ 22270 h 2659951"/>
              <a:gd name="connsiteX2" fmla="*/ 12192000 w 12192000"/>
              <a:gd name="connsiteY2" fmla="*/ 26079 h 2659951"/>
              <a:gd name="connsiteX3" fmla="*/ 12192000 w 12192000"/>
              <a:gd name="connsiteY3" fmla="*/ 2659951 h 2659951"/>
              <a:gd name="connsiteX4" fmla="*/ 0 w 12192000"/>
              <a:gd name="connsiteY4" fmla="*/ 2659951 h 2659951"/>
              <a:gd name="connsiteX5" fmla="*/ 0 w 12192000"/>
              <a:gd name="connsiteY5" fmla="*/ 353485 h 2659951"/>
              <a:gd name="connsiteX6" fmla="*/ 49761 w 12192000"/>
              <a:gd name="connsiteY6" fmla="*/ 327079 h 2659951"/>
              <a:gd name="connsiteX7" fmla="*/ 790139 w 12192000"/>
              <a:gd name="connsiteY7" fmla="*/ 126301 h 2659951"/>
              <a:gd name="connsiteX8" fmla="*/ 4172534 w 12192000"/>
              <a:gd name="connsiteY8" fmla="*/ 831151 h 2659951"/>
              <a:gd name="connsiteX9" fmla="*/ 6445724 w 12192000"/>
              <a:gd name="connsiteY9" fmla="*/ 1421701 h 2659951"/>
              <a:gd name="connsiteX10" fmla="*/ 8695652 w 12192000"/>
              <a:gd name="connsiteY10" fmla="*/ 869251 h 2659951"/>
              <a:gd name="connsiteX11" fmla="*/ 11012472 w 12192000"/>
              <a:gd name="connsiteY11" fmla="*/ 69151 h 2659951"/>
              <a:gd name="connsiteX12" fmla="*/ 11732898 w 12192000"/>
              <a:gd name="connsiteY12" fmla="*/ 132 h 265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2659951">
                <a:moveTo>
                  <a:pt x="11732898" y="132"/>
                </a:moveTo>
                <a:cubicBezTo>
                  <a:pt x="11912944" y="-1480"/>
                  <a:pt x="12041694" y="12100"/>
                  <a:pt x="12145546" y="22270"/>
                </a:cubicBezTo>
                <a:lnTo>
                  <a:pt x="12192000" y="26079"/>
                </a:lnTo>
                <a:lnTo>
                  <a:pt x="12192000" y="2659951"/>
                </a:lnTo>
                <a:lnTo>
                  <a:pt x="0" y="2659951"/>
                </a:lnTo>
                <a:lnTo>
                  <a:pt x="0" y="353485"/>
                </a:lnTo>
                <a:lnTo>
                  <a:pt x="49761" y="327079"/>
                </a:lnTo>
                <a:cubicBezTo>
                  <a:pt x="251302" y="234425"/>
                  <a:pt x="494232" y="164401"/>
                  <a:pt x="790139" y="126301"/>
                </a:cubicBezTo>
                <a:cubicBezTo>
                  <a:pt x="2368308" y="-76899"/>
                  <a:pt x="3229937" y="615251"/>
                  <a:pt x="4172534" y="831151"/>
                </a:cubicBezTo>
                <a:cubicBezTo>
                  <a:pt x="5115131" y="1047051"/>
                  <a:pt x="5691872" y="1415351"/>
                  <a:pt x="6445724" y="1421701"/>
                </a:cubicBezTo>
                <a:cubicBezTo>
                  <a:pt x="7199577" y="1428051"/>
                  <a:pt x="7915477" y="1285176"/>
                  <a:pt x="8695652" y="869251"/>
                </a:cubicBezTo>
                <a:cubicBezTo>
                  <a:pt x="9475827" y="453326"/>
                  <a:pt x="10023554" y="231076"/>
                  <a:pt x="11012472" y="69151"/>
                </a:cubicBezTo>
                <a:cubicBezTo>
                  <a:pt x="11321509" y="18550"/>
                  <a:pt x="11552852" y="1745"/>
                  <a:pt x="11732898" y="1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E6E69B1-825C-498E-12FC-0003FC040A66}"/>
              </a:ext>
            </a:extLst>
          </p:cNvPr>
          <p:cNvSpPr txBox="1"/>
          <p:nvPr/>
        </p:nvSpPr>
        <p:spPr>
          <a:xfrm>
            <a:off x="3104120" y="1647957"/>
            <a:ext cx="7435019" cy="4610099"/>
          </a:xfrm>
          <a:prstGeom prst="rect">
            <a:avLst/>
          </a:prstGeom>
          <a:noFill/>
        </p:spPr>
        <p:txBody>
          <a:bodyPr wrap="square" rtlCol="0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Our Team: </a:t>
            </a:r>
          </a:p>
          <a:p>
            <a:pPr lvl="0">
              <a:defRPr/>
            </a:pPr>
            <a:endParaRPr lang="en-US" altLang="zh-CN" sz="14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  <a:p>
            <a:pPr lvl="0">
              <a:defRPr/>
            </a:pPr>
            <a:r>
              <a:rPr lang="en-US" sz="1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   </a:t>
            </a:r>
            <a:r>
              <a:rPr lang="en-US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Name</a:t>
            </a:r>
            <a:r>
              <a:rPr lang="en-US" sz="1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                                    </a:t>
            </a:r>
            <a:r>
              <a:rPr lang="en-US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Branch</a:t>
            </a:r>
            <a:r>
              <a:rPr lang="en-US" sz="1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                                   </a:t>
            </a:r>
            <a:r>
              <a:rPr lang="en-US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Mentors</a:t>
            </a:r>
            <a:r>
              <a:rPr lang="en-US" sz="1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lvl="0">
              <a:defRPr/>
            </a:pPr>
            <a:endParaRPr lang="en-US" altLang="zh-CN" sz="14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  <a:p>
            <a:pPr marL="342900" lvl="0" indent="-342900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zh-CN" sz="1400" dirty="0" err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Shaurya</a:t>
            </a:r>
            <a:r>
              <a:rPr lang="en-US" altLang="zh-CN" sz="1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Jain	           CSE(AI&amp;ML)		  </a:t>
            </a:r>
            <a:r>
              <a:rPr lang="en-US" altLang="zh-CN" sz="1400" dirty="0" err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Garvit</a:t>
            </a:r>
            <a:r>
              <a:rPr lang="en-US" altLang="zh-CN" sz="1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Singhal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zh-CN" sz="1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Ayush Srivastava	           CSE(AI&amp;ML)		  Sarthak Dubey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zh-CN" sz="1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Dhruv </a:t>
            </a:r>
            <a:r>
              <a:rPr lang="en-US" altLang="zh-CN" sz="1400" dirty="0" err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Chaurasia</a:t>
            </a:r>
            <a:r>
              <a:rPr lang="en-US" altLang="zh-CN" sz="1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            CSE(AI&amp;ML)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zh-CN" sz="1400" dirty="0" err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Nayni</a:t>
            </a:r>
            <a:r>
              <a:rPr lang="en-US" altLang="zh-CN" sz="1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Singhal                 CSE(AI&amp;ML)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zh-CN" sz="1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Vedanshi Kaushik           CSE(AI&amp;ML)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zh-CN" sz="1400" dirty="0" err="1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Archit</a:t>
            </a:r>
            <a:r>
              <a:rPr lang="en-US" altLang="zh-CN" sz="1400" dirty="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Agrawal                CSE(AI&amp;ML)</a:t>
            </a:r>
          </a:p>
          <a:p>
            <a:pPr marL="342900" lvl="0" indent="-342900">
              <a:buFont typeface="+mj-lt"/>
              <a:buAutoNum type="arabicPeriod"/>
              <a:defRPr/>
            </a:pPr>
            <a:endParaRPr lang="en-US" altLang="zh-CN" sz="14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  <a:p>
            <a:pPr lvl="0">
              <a:defRPr/>
            </a:pPr>
            <a:endParaRPr lang="en-US" altLang="zh-CN" sz="14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  <a:p>
            <a:pPr lvl="0">
              <a:defRPr/>
            </a:pPr>
            <a:endParaRPr lang="en-US" altLang="zh-CN" sz="1400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633179-6A7B-3522-F523-A9C812DDC4E2}"/>
              </a:ext>
            </a:extLst>
          </p:cNvPr>
          <p:cNvSpPr txBox="1"/>
          <p:nvPr/>
        </p:nvSpPr>
        <p:spPr>
          <a:xfrm>
            <a:off x="3571424" y="539216"/>
            <a:ext cx="5547524" cy="703596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altLang="en-US" sz="4400" b="1" dirty="0">
                <a:gradFill flip="none" rotWithShape="1">
                  <a:gsLst>
                    <a:gs pos="46000">
                      <a:schemeClr val="accent1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atin typeface="思源黑体 Bold"/>
                <a:ea typeface="思源黑体 CN Bold" panose="020B0800000000000000" pitchFamily="34" charset="-122"/>
              </a:rPr>
              <a:t>THANK YOU 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DC8276A-07BD-1895-1799-DEDE387013F8}"/>
              </a:ext>
            </a:extLst>
          </p:cNvPr>
          <p:cNvSpPr/>
          <p:nvPr/>
        </p:nvSpPr>
        <p:spPr>
          <a:xfrm>
            <a:off x="1652861" y="2159946"/>
            <a:ext cx="590925" cy="590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7" name="加号 6">
            <a:extLst>
              <a:ext uri="{FF2B5EF4-FFF2-40B4-BE49-F238E27FC236}">
                <a16:creationId xmlns:a16="http://schemas.microsoft.com/office/drawing/2014/main" id="{9BF69164-BDE1-8DAB-BB1C-AAA0A755CFD0}"/>
              </a:ext>
            </a:extLst>
          </p:cNvPr>
          <p:cNvSpPr/>
          <p:nvPr/>
        </p:nvSpPr>
        <p:spPr>
          <a:xfrm>
            <a:off x="10978991" y="772417"/>
            <a:ext cx="1208834" cy="1208834"/>
          </a:xfrm>
          <a:prstGeom prst="mathPlu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8" name="圆: 空心 7">
            <a:extLst>
              <a:ext uri="{FF2B5EF4-FFF2-40B4-BE49-F238E27FC236}">
                <a16:creationId xmlns:a16="http://schemas.microsoft.com/office/drawing/2014/main" id="{3341A6B2-E3A4-9ECF-B78E-F8E7FE7FC824}"/>
              </a:ext>
            </a:extLst>
          </p:cNvPr>
          <p:cNvSpPr/>
          <p:nvPr/>
        </p:nvSpPr>
        <p:spPr>
          <a:xfrm>
            <a:off x="8794087" y="599944"/>
            <a:ext cx="582141" cy="582141"/>
          </a:xfrm>
          <a:prstGeom prst="donut">
            <a:avLst>
              <a:gd name="adj" fmla="val 122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9" name="加号 8">
            <a:extLst>
              <a:ext uri="{FF2B5EF4-FFF2-40B4-BE49-F238E27FC236}">
                <a16:creationId xmlns:a16="http://schemas.microsoft.com/office/drawing/2014/main" id="{3C4E2D9E-AF4D-37B4-6626-C0AEACCEBFB3}"/>
              </a:ext>
            </a:extLst>
          </p:cNvPr>
          <p:cNvSpPr/>
          <p:nvPr/>
        </p:nvSpPr>
        <p:spPr>
          <a:xfrm>
            <a:off x="9691320" y="3170223"/>
            <a:ext cx="513791" cy="513791"/>
          </a:xfrm>
          <a:prstGeom prst="mathPlus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1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heme/theme1.xml><?xml version="1.0" encoding="utf-8"?>
<a:theme xmlns:a="http://schemas.openxmlformats.org/drawingml/2006/main" name="Office 主题​​">
  <a:themeElements>
    <a:clrScheme name="自定义 1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FA2"/>
      </a:accent1>
      <a:accent2>
        <a:srgbClr val="6FCF71"/>
      </a:accent2>
      <a:accent3>
        <a:srgbClr val="45BFA2"/>
      </a:accent3>
      <a:accent4>
        <a:srgbClr val="6FCF71"/>
      </a:accent4>
      <a:accent5>
        <a:srgbClr val="45BFA2"/>
      </a:accent5>
      <a:accent6>
        <a:srgbClr val="6FCF71"/>
      </a:accent6>
      <a:hlink>
        <a:srgbClr val="45BFA2"/>
      </a:hlink>
      <a:folHlink>
        <a:srgbClr val="6FCF71"/>
      </a:folHlink>
    </a:clrScheme>
    <a:fontScheme name="Office">
      <a:majorFont>
        <a:latin typeface="等线 Light" panose="020F0302020204030204"/>
        <a:ea typeface="等线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等线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等线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等线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493</Words>
  <Application>Microsoft Office PowerPoint</Application>
  <PresentationFormat>Widescreen</PresentationFormat>
  <Paragraphs>60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Algerian</vt:lpstr>
      <vt:lpstr>Arial</vt:lpstr>
      <vt:lpstr>Cambria</vt:lpstr>
      <vt:lpstr>Lora</vt:lpstr>
      <vt:lpstr>Source Sans Pro</vt:lpstr>
      <vt:lpstr>思源黑体 Bold</vt:lpstr>
      <vt:lpstr>思源黑体 CN Bold</vt:lpstr>
      <vt:lpstr>思源黑体 CN Regular</vt:lpstr>
      <vt:lpstr>思源黑体 Regular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Los</dc:creator>
  <cp:lastModifiedBy>Vedanshi Kaushik</cp:lastModifiedBy>
  <cp:revision>21</cp:revision>
  <dcterms:created xsi:type="dcterms:W3CDTF">2022-05-09T08:21:19Z</dcterms:created>
  <dcterms:modified xsi:type="dcterms:W3CDTF">2024-01-17T21:46:42Z</dcterms:modified>
</cp:coreProperties>
</file>

<file path=docProps/thumbnail.jpeg>
</file>